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D4061-2973-486A-A584-CA806758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792A1-C088-49CC-A3FE-CA0EBC17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25A49-FC08-4D3D-994B-1418778B2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F1AD6-F74F-4586-9BA4-6557DCD3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1BCFF-4515-49C2-B5A6-2B4EAA8D8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1ABF9-B3BE-425F-A80C-007B61025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24C4C-3240-4C74-9B8F-D9F58DDB9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0C3F3-FEA3-4D2F-8CB1-60C802B2D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09186-6747-4829-8D90-1F4C7B0B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7D135-2D2F-4A8D-8563-E69177A55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578A2-C773-4536-92B1-F55A6858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3606110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XX-12-27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鞋厂优秀项目评价分析报告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项目成果评价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项目风险与问题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当前鞋厂市场竞争激烈，为了提高产品质量和降低成本，鞋厂决定开展优秀项目评价分析。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通过对鞋厂现有项目的评价和分析，找出优秀项目并推广，以提高整体生产效率和产品质量。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6358" r="16358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确定鞋厂现有项目中的优秀项目。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提高鞋厂整体生产效率和产品质量。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分析优秀项目的共同特点和成功因素。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制定推广优秀项目的策略和措施。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本次项目评价分析的范围包括鞋厂现有项目，不包括新开发项目。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对每个项目进行综合评价，包括技术水平、经济效益、社会效益等方面。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对优秀项目进行深入分析，找出成功因素和可推广的经验。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在项目开始时，我们明确了项目的目标，即提高生产效率、优化产品质量和降低生产成本。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采购设备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为了提高生产效率，我们采购了先进的生产设备，并对现有设备进行了升级改造。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根据目标，我们制定了详细的实施计划，包括人员分工、时间安排和资源调配等。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培训人员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为了确保项目的顺利实施，我们组织了针对不同岗位的培训课程，提高了员工的技能和意识。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实施流程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需求调研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在项目开始前，我们对市场需求和客户反馈进行了深入调研，确保项目内容符合市场需求。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根据调研结果，我们设计了具体的实施方案，包括工艺流程、材料选择和质量控制等。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方案完成后，我们组织了内部评审，确保方案的可行性和有效性。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评审通过后，我们按照方案逐步实施，并不断优化调整。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通过改进工艺流程和提高员工技能，产品不良率下降了15%。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产品质量的提升和成本的降低使得我们的产品更具市场竞争力，客户满意度也得到了提高。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通过合理调配资源和有效控制成本，生产成本降低了10%。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通过引入先进的生产设备和技术，生产效率提高了30%。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项目成果评价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鞋厂项目所生产出的鞋类产品是否符合国家或行业标准，是否满足客户要求，是否有较高的合格率。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项目在生产工艺、技术应用方面是否有创新和突破，是否提高了生产效率和产品质量。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成果质量评价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https://d.book118.com/347036061106006026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2024-08-31T16:15:13.513</cp:lastPrinted>
  <dcterms:created xsi:type="dcterms:W3CDTF">2024-08-31T08:15:13Z</dcterms:created>
  <dcterms:modified xsi:type="dcterms:W3CDTF">2024-08-31T08:15:15Z</dcterms:modified>
</cp:coreProperties>
</file>