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C7C19-D4BA-465B-8961-AF716F4D8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F754D-2CF2-4315-9E7D-B6D9BB493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133B2-A7CD-4F03-B814-1AFDC70E4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9DDE7-CFFC-40AC-BB47-DC632C4CD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57645E-0405-4DBB-97B1-A17A6E18B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34CA2C-ABB4-44BE-B6F8-33C145649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69F151-EFE1-4951-A09D-AF25C8F84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27985-DDC7-471B-9E24-A48477C5C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3BCA3-9723-4A71-80B0-1F2360C88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67FD4-0CD3-47F7-8A4E-5F2B0D7A2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39DD7-CF06-4D3E-9C6C-59064EBAD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3606606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大学生人际交往xqg汇总课件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大学生人际交往现状分析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大学生人际交往技巧与策略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大学生人际交往实践案例分享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大学生人际交往能力提升途径与方法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78" b="261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提高大学生的人际交往能力，促进个人成长和社会适应。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大学生在人际交往方面存在诸多问题，如沟通障碍、社交焦虑、人际关系紧张等，这些问题对个人的身心健康和未来的职业发展产生负面影响。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375" b="14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本次汇报将围绕大学生人际交往的现状、问题及解决方案展开，通过案例分析、理论讲解和实践操作等方式，帮助大学生提高人际交往能力。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本次汇报分为三个部分，分别是人际交往的现状及问题、人际交往的理论基础和人际交往的实践操作。每个部分的内容都进行了详细的讲解和案例分析，以帮助听众更好地理解和掌握相关知识和技能。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汇报结构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大学生人际交往现状分析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大学生来自不同地域、家庭背景和兴趣爱好，交往对象和方式呈现多样性。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自主性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208" r="8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29" r="192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大学生在人际交往中更加注重自主选择和自由表达，追求个性和独立。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大学生在人际交往中更注重互动和交流，寻求共同点和共鸣。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大学生人际交往特点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由于性格、兴趣、价值观等方面的差异，部分大学生在人际交往中容易出现紧张和冲突。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083" r="13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208" r="10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人际关系紧张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部分大学生在社交场合中感到不安和焦虑，缺乏自信和表达能力。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社交焦虑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由于学习、生活等方面的压力，部分大学生缺乏与他人交往的时间和机会，导致人际关系疏远。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人际关系疏远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大学生人际交往问题及原因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大学生人际交往的重要性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促进个人成长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良好的人际交往有助于大学生拓展视野、增长知识、培养能力，促进个人成长和发展。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增进身心健康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良好的人际交往有助于大学生减轻压力、缓解焦虑、增强自信心，增进身心健康。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拓展社会资源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良好的人际交往有助于大学生拓展社会资源，增加人脉和机会，为未来的职业发展打下基础。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大学生人际交往技巧与策略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https://d.book118.com/347036066060006025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2024-08-29T21:59:15.815</cp:lastPrinted>
  <dcterms:created xsi:type="dcterms:W3CDTF">2024-08-29T13:59:15Z</dcterms:created>
  <dcterms:modified xsi:type="dcterms:W3CDTF">2024-08-29T13:59:17Z</dcterms:modified>
</cp:coreProperties>
</file>