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9F1DDC0-1E98-4286-A480-CBE95EDD07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3FC0E57-AD26-4179-ADFC-34EB1E85C7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F37A265-92B7-4A6B-B723-F6DDA4EEC3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CE65904-F8F7-432D-A7E8-D28AB430EC1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87FC8A1-73C5-46BD-9CD9-A06BFE9C5F9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03C64CE-75B7-4C21-8BE0-712E68DF146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15E465F-ED97-43B2-9208-A98F01BF214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0B45EDA-4989-479C-8A1A-0B772C6A784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BBFE25D-7173-4726-A5CD-5CADAB3B906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AFAFE71-AC1E-4B33-A31D-F679D9C51F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08C4FFA-5396-47B4-8E39-004640AA6D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47040012006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9654" y="1906269"/>
            <a:ext cx="5354727"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杜邦财务分析体系存在的七大问</a:t>
            </a:r>
          </a:p>
        </p:txBody>
      </p:sp>
      <p:sp>
        <p:nvSpPr>
          <p:cNvPr id="3" name="TextBox 3"/>
          <p:cNvSpPr txBox="1"/>
          <p:nvPr/>
        </p:nvSpPr>
        <p:spPr>
          <a:xfrm>
            <a:off x="865854" y="4977559"/>
            <a:ext cx="2343302" cy="3974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rgbClr val="FFFFFF">
                    <a:alpha val="100000"/>
                  </a:srgbClr>
                </a:solidFill>
                <a:latin typeface="Microsoft Yahei"/>
                <a:ea typeface="Microsoft Yahei"/>
                <a:cs typeface="Microsoft Yahei"/>
              </a:rPr>
              <a:t>汇报人：AA</a:t>
            </a:r>
          </a:p>
        </p:txBody>
      </p:sp>
      <p:sp>
        <p:nvSpPr>
          <p:cNvPr id="4" name="TextBox 4"/>
          <p:cNvSpPr txBox="1"/>
          <p:nvPr/>
        </p:nvSpPr>
        <p:spPr>
          <a:xfrm>
            <a:off x="433038" y="5701914"/>
            <a:ext cx="3208934" cy="3974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rgbClr val="000000">
                    <a:alpha val="100000"/>
                  </a:srgbClr>
                </a:solidFill>
                <a:latin typeface="Microsoft Yahei"/>
                <a:ea typeface="Microsoft Yahei"/>
                <a:cs typeface="Microsoft Yahei"/>
              </a:rP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76019" y="182803"/>
            <a:ext cx="2152650" cy="1200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7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871486" y="1338510"/>
            <a:ext cx="4991100" cy="452437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引言</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杜邦财务分析体系存在的七大问题</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案例分析：杜邦财务分析体系在实践中的局限性</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解决方案与建议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01</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杜邦财务分析体系是由美国杜邦公司创造的一种财务分析方法，通过分解财务指标、建立财务指标间的联系，综合评估企业的财务状况和经营成果。</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核心思想</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杜邦财务分析体系的核心思想是将企业的财务状况和经营成果分解为多个相互关联的财务指标，通过分析和比较这些指标，揭示企业的财务优势和劣势，为投资者和决策者提供有价值的信息。</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杜邦财务分析体系</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杜邦财务分析体系概述</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随着企业规模的扩大和市场竞争的加剧，投资者和决策者对企业财务状况和经营成果的关注程度不断提高。传统的财务分析方法难以满足日益复杂和多变的财务分析需求，因此需要更加系统和科学的财务分析方法。</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提出背景</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研究杜邦财务分析体系存在的问题，有助于完善和发展该体系，提高其在财务分析领域的适用性和准确性。同时，也有助于投资者和决策者更加全面、深入地了解企业的财务状况和经营成果，做出更加科学和合理的决策。</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意义</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问题提出背景与意义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02</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杜邦财务分析体系存在的七大问题</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129" r="512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杜邦财务分析体系过于关注企业短期内的财务表现，如利润、资产周转率等，而忽视了长期发展战略和持续价值创造。</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该体系主要基于财务指标进行分析，很少考虑非财务指标（如客户满意度、员工满意度、创新能力等）对企业长期发展的影响。</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问题一</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忽视非财务指标</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短期导向</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问题二</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盈利质量</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杜邦财务分析体系未能充分揭示企业盈利的质量，如利润中现金流入的比例、应收账款的账龄结构等，可能导致对企业盈利能力的误判。</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风险水平</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该体系未能全面评估企业的风险水平，如偿债能力、流动性风险等，使得投资者和管理者难以准确了解企业的风险状况。</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现金流量重要性</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现金流量是企业生存和发展的基础，对于评估企业的偿债能力和支付能力至关重要。</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忽视现金流量分析</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杜邦财务分析体系主要关注利润表和资产负债表，对现金流量表的分析不足，可能导致企业资金链断裂的风险被忽视。</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问题三</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问题四</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会计数据是历史性的、基于权责发生制的，可能受到会计政策选择、人为操纵等因素的影响。</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会计数据局限性</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杜邦财务分析体系过度依赖会计数据，可能导致分析结果失真，无法真实反映企业的财务状况和经营成果。</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过度依赖问题</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杜邦财务分析体系主要关注企业内部财务指标的分析，缺乏与行业平均水平或竞争对手的比较，使得分析结果具有一定的局限性。</a:t>
            </a:r>
          </a:p>
        </p:txBody>
      </p:sp>
      <p:cxnSp>
        <p:nvCxnSpPr>
          <p:cNvPr id="6" name="Connector 6"/>
          <p:cNvCxnSpPr/>
          <p:nvPr/>
        </p:nvCxnSpPr>
        <p:spPr>
          <a:xfrm>
            <a:off x="6516784"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了解竞争对手的财务状况和经营策略对于企业制定自身发展战略具有重要意义，但杜邦财务分析体系在这方面存在明显不足。</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行业比较缺失</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竞争对手分析不足</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问题五：缺乏行业比较和竞争对手分析</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信息技术应用不足</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随着信息技术的发展，大数据分析、人工智能等先进技术为企业财务分析提供了更广阔的空间和更准确的工具。然而，杜邦财务分析体系未能充分利用这些现代信息技术手段。</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数据获取和处理限制</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由于缺乏信息技术的支持，杜邦财务分析体系在数据获取、处理和分析方面存在一定的局限性和滞后性。</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问题六：未能充分利用现代信息技术手段</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https://d.book118.com/347040012006006035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56</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2024-09-09T06:02:03.279</cp:lastPrinted>
  <dcterms:created xsi:type="dcterms:W3CDTF">2024-09-08T22:02:03Z</dcterms:created>
  <dcterms:modified xsi:type="dcterms:W3CDTF">2024-09-08T22:02:05Z</dcterms:modified>
</cp:coreProperties>
</file>