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6FEFD-3110-4B16-9AA5-50362B56C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5B3A8-8EE0-478C-B8E3-754E265A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768F3-E268-423E-8F63-2433355B5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5D3F6-D674-46E4-8A69-450058676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66B40-50FA-461E-9165-AF74A0F3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D06E8-55D1-4399-8D5B-A28B0F40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A0005-A53C-4FF3-85C2-CF3A14B8A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96187-A620-4169-923F-112FEC4D7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67687-47C2-4228-8026-46BC992BC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306B5-CADB-48D5-9D1A-DAC24D56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060AB-17F7-49BB-8EFA-1443A7BA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41034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危重患者CRRT治疗护理PPT\n## 1.危重患者的定义与识别\n### 1.1危重患者的定义与分类\n### 1.2危重患者的临床表现与评估\n### 1.3危重患者CRRT治疗的需求与指征\n## 2.CRRT治疗的基本原理与技术\n### 2.1CRRT治疗的定义与原理\n### 2.2CRRT治疗的技术与方法\n### 2.3CRRT治疗的设备与耗材\n## 3.危重患者CRRT治疗的护理实施\n### 3.1CRRT治疗的护理评估与计划\n### 3.2CRRT治疗过程中的护理监测与干预\n### 3.3CRRT治疗后的护理评估与康复指导\n## 4.危重患者CRRT治疗的风险与预防\n### 4.1CRRT治疗过程中的并发症与风险\n### 4.2CRRT治疗的风险预防与护理措施\n### 4.3CRRT治疗过程中的护理安全与感染控制\n## 5.危重患者CRRT治疗的心理护理与支持\n### 5.1危重患者CRRT治疗的心理需求与评估\n### 5.2CRRT治疗过程中的心理护理与支持措施\n### 5.3CRRT治疗后的心理康复与关怀\n## 6.危重患者CRRT治疗的质量与持续改进\n### 6.1CRRT治疗的质量指标与评价体系\n### 6.2CRRT治疗过程中的质量监控与改进措施\n### 6.3CRRT治疗后的持续护理与随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危重患者CRRT治疗护理PPT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危重患者的定义与识别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危重患者是指病情严重、生命体征不稳定、器官功能受损的患者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病情严重：如休克、多器官功能衰竭等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生命体征不稳定：如低血压、心率失常等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器官功能受损：如呼吸功能不全、肾功能不全等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根据病情严重程度，危重患者可分为以下几类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重度：病情极度严重，随时可能危及生命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中度：病情较重，但尚有一线生机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轻度：病情较轻，但仍需密切观察和治疗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危重患者的定义与分类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危重患者的临床表现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意识障碍：如昏迷、谵妄等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呼吸急促或困难：如呼吸急促、气促等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心率失常：如心动过速、心动过缓等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血压不稳定：如低血压、高血压等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尿量减少或无尿：如少尿、无尿等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危重患者的评估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详细的病史询问和体格检查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必要的实验室检查和影像学检查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病情严重程度的评分系统，如APACHE II评分、SOFA评分等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危重患者的临床表现与评估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危重患者CRRT治疗的需求与指征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危重患者CRRT治疗的需求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严重的电解质紊乱：如高钾血症、低钙血症等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肾功能不全：如急性肾损伤、慢性肾功能衰竭等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液体负荷过重：如急性肺水肿、脑水肿等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内环境不稳定：如脓毒症、多器官功能衰竭等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危重患者CRRT治疗的指征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血尿素氮（BUN）＞30mmol/L或肌酐（Cr）＞3mg/dL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血钾＞6.5mmol/L或＜2.5mmol/L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pH＜7.2或PaCO2＞50mmHg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液体负荷过重，需要清除过多的水分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CRRT治疗的基本原理与技术</a:t>
            </a:r>
            <a:endParaRPr/>
          </a:p>
        </p:txBody>
      </p:sp>
      <p:sp>
        <p:nvSpPr>
          <p:cNvPr id="25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CRRT治疗（连续性肾脏替代治疗）是一种模拟肾脏功能的治疗方法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通过体外循环，清除体内多余的水分和溶质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保持内环境的稳定，改善病情</a:t>
                </a:r>
                <a:endParaRPr/>
              </a:p>
            </p:txBody>
          </p:sp>
        </p:grpSp>
        <p:grpSp>
          <p:nvGrpSpPr>
            <p:cNvPr id="26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CRRT治疗的原理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利用半透膜的渗透作用，清除血液中的溶质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通过超滤和渗透，清除体内多余的水分</a:t>
                </a:r>
                <a:endParaRPr/>
              </a:p>
            </p:txBody>
          </p:sp>
          <p:sp>
            <p:nvSpPr>
              <p:cNvPr id="26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CRRT治疗的定义与原理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CRRT治疗的技术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血液滤过（HF）：通过滤过膜清除溶质和水分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血液透析（HD）：通过透析膜清除溶质，但保留水分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血液滤过透析（ HDF）：结合血液滤过和血液透析的优点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CRRT治疗的方法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持续性静脉-静脉血液滤过（CVVH）：通过静脉穿刺建立体外循环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持续性动脉-静脉血液滤过（AVVH）：通过动脉穿刺建立体外循环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连续性静脉-静脉血液透析（CVVHD）：通过静脉穿刺建立体外循环，类似血液透析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CRRT治疗的技术与方法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CRRT治疗的设备与耗材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CRRT治疗的设备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血液滤过机：用于实现CRRT治疗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透析器：用于清除溶质和水分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血管通路：用于建立体外循环，如静脉导管、动脉导管等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CRRT治疗的耗材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透析液：用于补充体内所需的电解质和营养物质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血液滤过器：用于清除溶质和水分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血管通路相关耗材：如导管、穿刺针等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危重患者CRRT治疗的护理实施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CRRT治疗的护理评估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患者的生命体征、意识状态、心理状态等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治疗过程中的参数设置、滤过效果等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患者的并发症和潜在风险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CRRT治疗的计划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制定个性化的治疗方案和护理措施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预防和处理并发症，保证治疗的安全和有效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CRRT治疗的护理评估与计划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CRRT治疗过程中的护理监测与干预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CRRT治疗过程中的护理监测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监测患者的生命体征、意识状态、心理状态等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监测治疗过程中的参数设置、滤过效果等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监测患者的并发症和潜在风险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CRRT治疗过程中的护理干预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根据监测结果调整治疗方案，如调整血流量、置换液等   -及时处理并发症，如出血、血栓等
  提供心理支持和舒适护理，减轻患者的焦虑和不适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CRRT治疗后的护理评估与康复指导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CRRT治疗后的护理评估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评估治疗后的效果，如肾功能、电解质平衡等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评估患者的并发症和潜在风险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CRRT治疗后的康复指导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提供饮食指导和生活方式调整，促进康复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定期随访，监测病情变化，调整治疗方案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https://d.book118.com/347041034153006043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危重患者CRRT治疗护理PPT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2024-09-17T21:32:41.503</cp:lastPrinted>
  <dcterms:created xsi:type="dcterms:W3CDTF">2024-09-17T13:32:41Z</dcterms:created>
  <dcterms:modified xsi:type="dcterms:W3CDTF">2024-09-17T13:32:43Z</dcterms:modified>
</cp:coreProperties>
</file>