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4F7FE-582A-41F5-8EE1-E9146B1E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01A07-1F65-4FFF-90F1-9F3AA3171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519EB-1722-474F-8986-C435D651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23145-61D8-4A99-969E-F0544CFDC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C6487-8A2D-4CEC-8E5E-B9949800E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35DB2-DB8F-42D5-B0F3-1B3510C5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245DF7-26BF-40BF-BB0E-EC302266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CC334-5ACC-417E-9B59-71231382D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61B9E-0CE4-4071-B0F2-8F76B700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B1D73-9E9E-4D73-A2DF-52E89DDC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6F74C-72D2-42E8-BFE6-88705A89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4110603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证券市场与控制权配置走向成熟二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证券市场发展现状与趋势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控制权配置理论及实践探讨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证券市场在控制权配置中作用分析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挑战与机遇：如何应对新形势下的变革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总结与展望：走向更加成熟和稳健未来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证券市场发展现状与趋势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国内证券市场在过去几十年中经历了快速发展，市场规模不断扩大，但与国外成熟市场相比，仍存在差距，如市场深度、广度、流动性等方面。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市场规模与成熟度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国内证券市场以散户投资者为主，机构投资者占比相对较低；而国外市场则更加注重机构投资者的作用，散户投资者相对较少。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投资者结构差异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国内证券市场监管体系不断完善，但监管力度和效果仍有待提高；国外市场在监管方面更加注重市场自律和投资者保护。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监管体制与法规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国内外证券市场对比分析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散户投资者占比高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国内证券市场中，散户投资者占据主导地位，其投资行为较为短期化、投机性强。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机构投资者逐渐壮大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近年来，国内机构投资者数量不断增加，投资规模逐渐扩大，对市场的影响力也逐渐增强。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投资者风险意识提高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随着市场波动加剧和监管力度加强，投资者的风险意识逐渐提高，更加注重风险管理和资产配置。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投资者结构及行为特点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国内证券市场监管政策不断完善，包括加强市场监管、打击违法违规行为、保护投资者权益等方面。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监管政策不断完善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法规体系逐步健全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监管力度持续加强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国内证券市场法规体系逐步健全，包括证券法、公司法、基金法等相关法律法规的修订和完善。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国内证券市场监管力度持续加强，对违法违规行为的打击力度不断加大，市场秩序得到进一步规范。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监管政策与法规环境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市场规模将持续扩大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随着国内经济的快速发展和资本市场的不断深化，国内证券市场规模将持续扩大。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投资者结构将不断优化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未来，国内证券市场中机构投资者的比例将不断提高，散户投资者的比例将逐渐降低。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创新业务将不断涌现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随着科技的不断进步和市场的不断创新，国内证券市场将涌现出更多创新业务和产品，为市场提供更多投资机会和选择。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监管将更加科学化和精细化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未来，国内证券市场监管将更加科学化和精细化，注重运用科技手段提高监管效率和效果，保护投资者权益和市场稳定。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控制权配置理论及实践探讨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控制权配置基本概念及原则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控制权定义及重要性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控制权是指对企业或资产决策和管理的权力，对于公司治理和证券市场稳定至关重要。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基于企业价值最大化、股东利益平衡、公司长期稳定发展等原则进行配置。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强化国有资本主导地位，引入战略投资者，优化股权结构。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注重家族传承与企业发展平衡，引入职业经理人，完善激励机制。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考虑全球战略布局与本地市场需求，调整控制权配置以应对复杂环境。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不同类型企业控制权配置策略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信息披露透明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利益冲突协调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实际操作中注意事项及风险点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确保控制权配置符合相关法律法规要求，避免法律风险。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妥善处理股东、管理层、员工等利益相关方之间的利益冲突。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加强信息披露透明度，保障各利益相关方知情权。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建立完善的风险控制机制，防范控制权配置过程中的潜在风险。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分析成功企业在控制权配置方面的经验，如合理的股权结构设计、有效的激励机制等。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剖析失败企业在控制权配置方面的问题，如股权过度分散、内部人控制等，为其他企业提供借鉴和警示。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案例分析：成功与失败经验分享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证券市场在控制权配置中作用分析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https://d.book118.com/347041106031006050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2024-09-22T15:42:58.659</cp:lastPrinted>
  <dcterms:created xsi:type="dcterms:W3CDTF">2024-09-22T07:42:58Z</dcterms:created>
  <dcterms:modified xsi:type="dcterms:W3CDTF">2024-09-22T07:43:00Z</dcterms:modified>
</cp:coreProperties>
</file>