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E5CFE-8C6D-4C12-8287-424893CC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662E-C947-4490-A080-2F7E94B2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A6E2-05D3-4FF9-A7F8-9F643161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FA469-3BBD-4CBA-94A0-25F7AA1C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A93E3-4E21-4F55-BA86-EB9EFDBB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40917-489D-4602-A49E-E34566A7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AB601-1438-41FD-B3CD-0E62E7AA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53C92-96BF-474B-B1D5-69AD89C11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F0379-8ACB-4BFA-A441-2CBA457F2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E726C-D413-4EA5-801D-D318CBC5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9A851-F29B-416D-9C82-4EF5C95C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213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克罗恩病的护理诊断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克罗恩病的护理诊断方法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克罗恩病的常见护理诊断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克罗恩病的护理措施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克罗恩病是一种慢性肠道炎症性疾病，主要影响消化系统。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克罗恩病是一种原因不明的肠道炎症性疾病，通常从口腔至肛门的消化道各段均可受累，呈节段性或跳跃式分布。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克罗恩病的定义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克罗恩病的病因尚不完全清楚，可能与遗传、环境因素和免疫异常有关。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克罗恩病的发病机制涉及多个方面，包括遗传易感性、环境因素如肠道微生物组、免疫异常等。这些因素相互作用，导致肠道黏膜免疫系统对正常肠道菌群的反应异常，引发慢性炎症。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克罗恩病的病因和发病机制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克罗恩病的症状多样，包括腹痛、腹泻、体重下降、腹部包块等。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克罗恩病的临床表现因个体差异而异，常见的症状包括腹痛、腹泻、体重下降、腹部包块等。此外，还可能出现肠梗阻、肠穿孔、肛周病变等并发症。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克罗恩病的临床表现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克罗恩病的护理诊断方法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观察患者的腹痛、腹泻、体重下降、发热等症状，以及是否存在肠梗阻、肠穿孔等并发症。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评估病情严重程度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根据患者的症状、体征和实验室检查结果，评估病情的严重程度和病程阶段。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了解患者是否有克罗恩病家族史，是否有其他自身免疫性疾病，以及饮食习惯和生活方式。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进行血常规、血沉、C反应蛋白等检查，了解病情活动性和炎症程度。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通过结肠镜检查，观察肠道黏膜的病变情况，并取组织进行病理学检查，明确诊断。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进行腹部X线检查，了解肠道的形态和位置，发现可能的肠梗阻、穿孔等并发症。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根据病情需要，给予患者适当的药物治疗，如免疫抑制剂、生物制剂等，以控制病情发展和缓解症状。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根据患者的营养状况和病情需要，给予适当的营养支持治疗，如肠内营养或肠外营养。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如手术治疗、心理治疗等，根据患者的具体情况选择合适的治疗方法。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https://d.book118.com/347042136011006055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2024-09-29T14:07:50.978</cp:lastPrinted>
  <dcterms:created xsi:type="dcterms:W3CDTF">2024-09-29T06:07:50Z</dcterms:created>
  <dcterms:modified xsi:type="dcterms:W3CDTF">2024-09-29T06:07:52Z</dcterms:modified>
</cp:coreProperties>
</file>