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9DC3-99FD-405A-BCC9-2B6C65F13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FEE88-C7D7-4985-ADF5-5DC93E22F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164A3-0411-41CA-A7D0-15C7F8BD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7DAE3-464C-4024-B728-E0DF86F2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CD32B1-84BA-4143-A930-1456762F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57589-78CE-4E48-99C2-CF99274F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6EE23-2358-4686-99A6-58340610C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3AB5F-8896-4081-9EDC-72143BB6B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400F1-42D8-4918-B32F-B564D278D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3FED5-2EDF-4609-ADE4-0BEC1868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F0C96-FC25-404E-B4EB-3BDEF7701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4505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《民法典》侵权责任编全面解读课件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侵权责任编概述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侵权行为的认定与类型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侵权责任主体与归责原则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侵权损害赔偿制度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特殊侵权责任制度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侵权责任编的司法实践与展望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侵权责任编概述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社会现实需求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法律体系完善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权益保障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2" b="71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1" b="44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侵权责任编的背景和意义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随着社会经济的发展，侵权行为日益增多，对侵权责任的法律规制需求迫切。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侵权责任编是民法典的重要组成部分，对于完善我国民事法律体系具有重要意义。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侵权责任编通过明确侵权责任，保护民事主体的合法权益，维护社会公平正义。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立法目的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保护民事主体的合法权益，明确侵权责任，预防并制裁侵权行为，促进社会和谐稳定。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立法原则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坚持平等保护原则，保障民事主体在侵权行为中的平等地位；坚持公平原则，根据侵权行为的性质和情节，合理分配责任；坚持诚信原则，倡导诚实信用，维护良好的社会秩序。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侵权责任编的立法目的和原则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33" b="56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56" b="143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侵权责任编与其他法律的关系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与《宪法》的关系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侵权责任编是《宪法》关于保障公民基本权利的具体化，体现了宪法精神在民事领域的贯彻。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与《刑法》的关系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侵权责任编与《刑法》在调整对象、法律责任等方面存在区别，但二者在维护社会秩序、保护合法权益方面具有互补性。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与其他民事法律的关系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侵权责任编与其他民事法律如《合同法》、《物权法》等相互补充，共同构成完整的民事法律体系。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侵权行为的认定与类型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侵权行为定义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构成要件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侵权行为的定义和构成要件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加害行为、损害事实、因果关系和过错四个要件。其中，加害行为是行为人做出的致害行为；损害事实是受害人因加害行为而遭受的人身或财产损害；因果关系是指加害行为与损害事实之间的引起与被引起的关系；过错是指行为人在实施加害行为时的故意或过失心理状态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指行为人违反法定义务或违反保护他人的法律，以作为或不作为的方式，侵害他人人身权益或财产权益，依法应当承担损害赔偿责任的行为。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根据侵权行为的性质和方式，可分为一般侵权行为和特殊侵权行为。一般侵权行为是指行为人因过错侵害他人民事权益的行为；特殊侵权行为则包括产品缺陷致人损害、机动车交通事故责任、医疗损害责任等。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行为具有违法性、损害性、因果性和可归责性等特点。其中，违法性是指行为违反法律规定或公序良俗；损害性是指行为造成受害人实际损害；因果性是指行为与损害结果之间存在因果关系；可归责性是指行为人应当对自己的行为负责，并承担相应的法律责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侵权行为的类型与特点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侵权行为与违约行为的区别主要在于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违反义务的性质不同。侵权行为违反的是法定义务，而违约行为违反的是约定义务。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侵害对象不同。侵权行为侵害的是绝对权，而违约行为侵害的是相对权。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构成要件不同。侵权行为的构成要件包括加害行为、损害事实、因果关系和过错；而违约行为的构成要件包括违约行为、损害事实和因果关系。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承担责任的方式不同。侵权行为主要承担民事责任，如赔偿损失、恢复原状等；而违约行为除了承担民事责任外，还可能承担行政责任或刑事责任。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侵权行为与违约行为的区别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侵权责任主体与归责原则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具有完全民事行为能力的自然人，可以独立承担侵权责任。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自然人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非法人组织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依法成立，具有民事权利能力和民事行为能力，依法独立享有民事权利和承担民事义务的组织。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不具有法人资格，但是能够依法以自己的名义从事民事活动的组织。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侵权责任主体的认定与分类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以行为人的过错作为归责根据的原则。行为人因过错侵害他人民事权益造成损害的，应当承担侵权责任。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过错责任原则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无论行为人有无过错，法律规定应当承担民事责任的，行为人应当对其行为所造成的损害承担民事责任。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无过错责任原则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受害人和行为人对损害的发生都没有过错的，依照法律的规定由双方分担损失。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公平责任原则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归责原则及其适用条件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https://d.book118.com/347045055006006035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2024-09-09T06:02:55.107</cp:lastPrinted>
  <dcterms:created xsi:type="dcterms:W3CDTF">2024-09-08T22:02:55Z</dcterms:created>
  <dcterms:modified xsi:type="dcterms:W3CDTF">2024-09-08T22:02:57Z</dcterms:modified>
</cp:coreProperties>
</file>