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BE230-88C7-4C51-8D2E-AE54C597F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55281-D5BA-4A27-B899-290D426BD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00324-757E-40E2-9091-1592F50BF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C5E63-4FC9-440B-97A0-98D8D604A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F9AC62-C181-4433-ABAC-C519E20E4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2E6C66-0BCD-45B0-81C7-3F18296AF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AA9450-E151-45BC-A9D0-6FB322548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F78C2-8A55-426C-80CC-502AD079B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016F3-D91A-4CDB-91A0-2DE32D02B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2D7FF-5A85-468F-BD34-21726ADE6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01452-F115-48B2-A9C9-E5715D452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45131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公寓酒店管理制度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公寓酒店管理制度概述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公寓酒店的客户服务管理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公寓酒店的卫生与安全管理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公寓酒店的设施设备管理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公寓酒店的人员管理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公寓酒店的财务管理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公寓酒店管理制度概述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34" r="338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公寓酒店管理制度的定义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它涵盖了公寓酒店的各个方面，包括但不限于入住管理、客户服务、设施维护、安全保障等。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公寓酒店管理制度是指为规范公寓酒店运营管理，保障住客和员工权益而制定的一系列规定和准则。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通过规范化的管理制度，确保员工提供优质、专业的服务，提升客户满意度。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管理制度中的安全规定和措施有助于预防安全事故，保障住客的人身财产安全。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保障住客安全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良好的管理制度有助于树立公寓酒店良好的品牌形象，提高市场竞争力。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维护品牌形象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公寓酒店管理制度的重要性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公寓酒店管理制度的制定应依据国家法律法规、行业标准和市场需求，同时结合酒店实际情况。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制定管理制度时应广泛征求员工和住客的意见，进行充分调研和论证，确保制度的合理性和可行性。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执行与监督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制度制定后应严格执行，并建立监督机制，对执行情况进行定期检查和评估，及时调整和完善。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公寓酒店管理制度的制定与执行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公寓酒店的客户服务管理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39" r="153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401" r="1540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5008" r="500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客户服务管理原则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始终将客户放在首位，提供优质、高效的服务，满足客户需求。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遵守法律法规，诚实守信，维护酒店声誉和客户信任。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关注客户反馈，不断优化服务流程和管理制度，提升客户满意度。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加强内部沟通与协作，形成良好的团队氛围，共同提升客户服务水平。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客户至上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诚信经营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https://d.book118.com/347045131135006053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2024-09-27T16:52:19.103</cp:lastPrinted>
  <dcterms:created xsi:type="dcterms:W3CDTF">2024-09-27T08:52:19Z</dcterms:created>
  <dcterms:modified xsi:type="dcterms:W3CDTF">2024-09-27T08:52:21Z</dcterms:modified>
</cp:coreProperties>
</file>