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064B4-9EA5-4436-8F76-2CCA50EC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775F7-4A4A-4E19-8DC4-13F8E925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EC2F7-31F0-443F-B897-1A2C43D2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C7E0A-1250-4A53-84B4-A4B746ED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2510E-E7CA-4201-BB8B-A1DEAA1E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3CC72-7790-402D-A894-FE1CF9E8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69B5E-F97B-47EA-8CBF-B25C7A22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3F9B-5F89-4029-8B97-0501D672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2BF7E-FF13-4985-AC43-4BC8B7AAD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F6BB0-EC5A-4A9D-9A29-92E2295B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596E9-7EF0-4940-9320-FA7DAD4C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5141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经济应用文写作课程教学经验总结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课程定位与目标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学生学习效果评价与反馈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课程特色与创新点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课程定位与目标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经济应用文写作课程能够帮助学生理解经济现象、分析经济问题，提升他们的经济素养和综合能力。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提升经济素养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课程注重实践性和应用性，通过大量的写作练习，使学生掌握经济应用文的写作技巧和方法。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培养实用技能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随着经济的发展和全球化的推进，经济应用文写作已成为职场必备技能之一，本课程有助于学生更好地适应市场需求。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经济应用文写作课程的重要性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要求学生掌握经济应用文写作的基本理论知识，包括经济应用文的种类、特点、写作原则等。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通过实践训练，培养学生独立分析经济问题、撰写经济应用文的能力，以及良好的沟通能力和团队协作精神。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引导学生关注经济现象，培养他们的经济意识和责任感，激发他们对经济应用文写作的兴趣和热情。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针对不同专业的学生，结合其专业特点和需求，调整教学内容和方式，使课程更加贴近专业实际。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结合专业特点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密切关注市场动态和行业发展趋势，及时调整教学内容和方式，确保课程与市场需求保持同步。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通过案例分析、模拟演练等实践教学手段，提高学生的实际操作能力和解决问题的能力。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适应专业需求和市场需求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强化写作技能训练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通过大量写作练习，帮助学生掌握经济应用文的写作规范和技巧，提高写作水平。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引入实际案例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结合企业实际案例，分析经济应用文的写作要点和注意事项，增强教学内容的实用性。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精选经济应用文种类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重点讲解合同、商业计划书、市场调查报告等常见经济应用文种类，满足学生实际需求。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精选教学内容，突出实用性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运用PPT、视频等多媒体手段，使教学内容更加生动形象，提高学生学习兴趣。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鼓励学生分组讨论，分享写作经验和思路，促进彼此间的交流和合作。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开展小组讨论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让学生在课前预习相关知识，课堂上通过案例分析、角色扮演等方式深入探讨，提高教学效果。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实施翻转课堂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创新教学方法，提高教学效果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与企业合作，安排学生参加经济应用文写作实践活动，如撰写商业计划书、合同等，提升学生实际操作能力。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安排写作任务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定期布置经济应用文写作任务，要求学生按时完成并提交作业，培养学生独立思考和解决问题的能力。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建立实习基地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与相关企业建立实习基地，为学生提供更多的实践机会和就业渠道。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加强实践教学，提升学生实际能力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16" r="1601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我们的师资队伍具备丰富的学术背景和实践经验，包括经济学、金融学、统计学等多个领域，能够为学生提供全面的视角和深入的见解。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多元化的教师背景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教师们积极参与科研和教研活动，不断提升自己的学术水平和教学能力，为学生提供最新、最实用的知识和技能。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高水平的教研能力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我们的教师团队拥有多年的教学经验，能够根据学生的需求和实际情况，制定个性化的教学方案，帮助学生更好地掌握经济应用文写作技能。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丰富的教学经验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我们采用多种教学方法，如案例分析、小组讨论、角色扮演等，激发学生的学习兴趣和主动性，提高教学效果。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我们的学生在经济应用文写作方面取得了显著的成果，包括获得各种奖项和荣誉，以及成功地将所学知识应用于实际工作中。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优秀的教学成果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我们积极开发和利用各种教学资源，如多媒体课件、在线课程、教学案例库等，为学生提供更加便捷、高效的学习体验。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丰富的教学资源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丰富的教学经验与成果展示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https://d.book118.com/347045141154006051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2024-09-25T03:40:30.731</cp:lastPrinted>
  <dcterms:created xsi:type="dcterms:W3CDTF">2024-09-24T19:40:30Z</dcterms:created>
  <dcterms:modified xsi:type="dcterms:W3CDTF">2024-09-24T19:40:32Z</dcterms:modified>
</cp:coreProperties>
</file>