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0ED45-23A9-45C7-AF1A-4EDB7CB5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CFA89-4D80-425C-9440-2F62CA69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EF0CB-5299-4FC6-BD4E-EA18F54B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78C26-A56D-40A5-87CB-E98DC3D48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7D749-E193-47BD-971F-7395A91FB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7B180-A7EF-4BDE-B38D-4847D9C2F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13B03-9392-4E32-BDD6-F0EB7FF5E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A8B28-D25B-411F-9A43-0CC3D745A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C84B0-B0F7-48D2-8771-FBA111AC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CAE66-6DB5-4809-9D0E-A7287EECE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BEDB0-EE10-4E27-858C-1BA31BE7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6120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教你如何管控自己的时间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优化时间利用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应对时间挑战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培养良好的时间管理习惯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通过制定计划和设定优先级，合理分配工作时间，确保重要任务得到优先处理。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有效的时间管理能够减少拖延现象，及时开始并完成工作任务。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合理规划时间有助于减少干扰，提高专注力和工作效率。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减少压力和焦虑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降低任务堆积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通过时间管理，避免任务堆积，减少工作压力和焦虑感。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增强掌控感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有效管理时间可以增强对工作的掌控感，减轻压力和不确定性。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促进工作与生活的平衡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合理规划时间有助于实现工作与生活的平衡，提高整体幸福感。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通过时间管理，可以更清晰地设定和追求个人目标。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为实现目标制定详细的计划，确保每一步都得到有效的执行。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有效的时间管理需要自律，而自律是实现个人目标的关键因素之一。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提升自律性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实现个人目标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制定时间管理计划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确定长期和短期目标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首先，要明确自己想要实现什么目标，这些目标可以是长期的，也可以是短期的。将目标分解为可执行的小任务，有助于更好地管理时间和保持动力。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列出任务清单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将需要完成的任务列成清单，包括工作、学习、生活等各方面的任务。这有助于全面了解自己的待办事项，避免遗漏重要任务。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根据任务的性质、紧急程度和重要性，将任务进行分类。例如，可以将任务分为重要且紧急、重要不紧急、紧急不重要和不重要不紧急四类。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根据分类后的任务，制定详细的日程表。在日程表中标注出每项任务的开始时间、结束时间和所需的资源。这有助于合理安排时间，提高工作效率。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制定日程表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制定任务清单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根据任务的紧急程度和重要性，为每项任务设定优先级。优先处理重要且紧急的任务，合理安排时间处理其他任务，确保工作的高效进行。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为每项任务设定合理的时间限制。避免花费过多时间在某项任务上而影响其他任务的完成。同时，设定时间限制有助于保持专注和提高工作效率。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设定优先级和时间限制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设定时间限制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优化时间利用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意识到自己在哪些方面浪费时间，如社交媒体、电视、闲聊等。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识别时间浪费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设定明确的目标和时间表，合理规划每天的时间。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08" b="1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尽早开始工作，避免在截止日期前匆忙完成任务。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避免时间浪费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将工作分成小块，交替进行不同类型的工作，以保持注意力和效率。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采用番茄工作法，每25分钟专注工作，然后休息5分钟，每两小时休息一次较长时间。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保持规律的作息时间，确保足够的睡眠和休息，以提高工作效率和创造力。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4833" r="2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合理安排工作和休息时间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https://d.book118.com/347046120064006041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2024-09-14T04:59:45.700</cp:lastPrinted>
  <dcterms:created xsi:type="dcterms:W3CDTF">2024-09-13T20:59:45Z</dcterms:created>
  <dcterms:modified xsi:type="dcterms:W3CDTF">2024-09-13T20:59:47Z</dcterms:modified>
</cp:coreProperties>
</file>