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EFFC2-73BE-46E2-AB60-760F9451E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29E2C-9CBE-4B48-AE19-94F8AB907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DF24D-4B99-4E61-ABFF-DEFFAA750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FE25B-7203-496A-BF55-9D8F50160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F84650-1CFD-4666-B798-668E827D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20471-B7E7-4E03-947E-1D7049AA1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577409-E5D7-4E5B-B997-BF5A1480E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181CC-9D35-4C33-85CB-691F07746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6805E-E416-4A54-96BA-9C5124F49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1D08B-371D-4E8A-B610-6666FE11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42629-3D66-4183-88FE-1592F3BFE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51165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教师能力提升培训计划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培训安排与实施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培训保障与支持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通过培训，使教师掌握现代教学理念和技巧，提高课堂教学效果。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掌握先进教学方法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优化课程设计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00" r="1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培养教师根据学生需求和学科特点，设计更符合学生发展的课程。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通过培训，提升教师的教学水平，从而提高教学质量。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提升教师教学能力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鼓励教师尝试新的教学方法和手段，培养创新意识。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引导教师从多角度思考问题，培养创新思维习惯。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支持教师在实际教学中运用创新理念，推动教育创新。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促进教育创新实践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培养教师创新思维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提升专业素养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通过培训，使教师具备更扎实的专业基础和素养。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拓展专业知识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不断更新教师的专业知识体系，跟上学科发展步伐。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增强专业能力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提高教师在教育教学中解决问题的能力，增强专业能力。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掌握多种教学方法和技巧，提高教学效果。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教师需要掌握如讲解、示范、小组讨论、案例分析等多种教学方法，并根据教学内容和学生特点选择合适的方法，以提高教学效果。同时，教师还需要掌握如课堂管理、学生互动等技巧，以营造良好的学习氛围。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了解教育心理学和教育技术，提高教学水平。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教师需要了解教育心理学的基本原理和规律，如学习动机、认知过程等，以更好地指导学生的学习。同时，教师还需要掌握教育技术的基本知识和技能，如多媒体教学、在线教育等，以提高教学效果和效率。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教育心理学与教育技术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更新学科知识和了解教育政策，适应教育改革。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教师需要不断更新学科知识，了解学科前沿动态和发展趋势，以提供更优质的教育服务。同时，教师还需要了解国家教育政策法规和地方教育政策，以适应教育改革和发展的需要。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学科知识与教育政策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通过案例分析与实践操作，提高解决实际问题的能力。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教师可以通过案例分析的方式，了解教学中的常见问题和困难，并学习如何解决这些问题。同时，教师还可以通过实践操作的方式，如模拟教学、教学观摩等，提高解决实际问题的能力和教学水平。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培训安排与实施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2023年9月至11月，每周六上午9点至下午5点。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市教师进修学校培训教室。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培训地点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全市中小学在职教师，包括语文、数学、英语、科学等学科教师。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每次培训人数不超过50人，确保每位教师有充足的参与机会。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培训对象与规模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https://d.book118.com/347051165023006025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2024-08-29T13:31:36.133</cp:lastPrinted>
  <dcterms:created xsi:type="dcterms:W3CDTF">2024-08-29T05:31:36Z</dcterms:created>
  <dcterms:modified xsi:type="dcterms:W3CDTF">2024-08-29T05:31:38Z</dcterms:modified>
</cp:coreProperties>
</file>