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23252-5947-489E-AFFA-315FC3AE5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2F023-7823-42DF-BDDE-A530E737D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8E7DF-321D-4A17-8DF8-30CFFC67F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93761-57EE-4C77-9522-9D047FBC9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09B212-1D9E-4028-8C7E-3C10B4FF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062AD-617E-4654-9B12-80EC1B41A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9E738C-7233-48E3-9EC8-96EBFA436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83F6A-8BFD-4B61-BA5D-0D6DD59D1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04870A-4FE1-42B7-B747-4EE808274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79106-D137-46CA-9118-050FC456D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A351B-F0DF-41A7-8D56-1CC040F4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Shape 2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Shape 30"/>
          <p:cNvSpPr>
            <a:spLocks noGrp="1"/>
          </p:cNvSpPr>
          <p:nvPr>
            <p:ph type="pic" idx="13"/>
          </p:nvPr>
        </p:nvSpPr>
        <p:spPr>
          <a:xfrm>
            <a:off x="337511" y="1088313"/>
            <a:ext cx="8499414" cy="2734862"/>
          </a:xfrm>
          <a:prstGeom prst="rect">
            <a:avLst/>
          </a:prstGeom>
        </p:spPr>
        <p:txBody>
          <a:bodyPr lIns="91439" rIns="91439"/>
          <a:lstStyle/>
          <a:p/>
        </p:txBody>
      </p:sp>
      <p:sp>
        <p:nvSpPr>
          <p:cNvPr id="31" name="Shape 31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Shape 38"/>
          <p:cNvSpPr>
            <a:spLocks noGrp="1"/>
          </p:cNvSpPr>
          <p:nvPr>
            <p:ph type="pic" sz="quarter" idx="13"/>
          </p:nvPr>
        </p:nvSpPr>
        <p:spPr>
          <a:xfrm>
            <a:off x="4921458" y="781003"/>
            <a:ext cx="1836774" cy="2046173"/>
          </a:xfrm>
          <a:prstGeom prst="rect">
            <a:avLst/>
          </a:prstGeom>
        </p:spPr>
        <p:txBody>
          <a:bodyPr lIns="91439" rIns="91439"/>
          <a:lstStyle/>
          <a:p/>
        </p:txBody>
      </p:sp>
      <p:sp>
        <p:nvSpPr>
          <p:cNvPr id="39" name="Shape 39"/>
          <p:cNvSpPr>
            <a:spLocks noGrp="1"/>
          </p:cNvSpPr>
          <p:nvPr>
            <p:ph type="pic" sz="quarter" idx="14"/>
          </p:nvPr>
        </p:nvSpPr>
        <p:spPr>
          <a:xfrm>
            <a:off x="6824904" y="2328028"/>
            <a:ext cx="1836774" cy="2519066"/>
          </a:xfrm>
          <a:prstGeom prst="rect">
            <a:avLst/>
          </a:prstGeom>
        </p:spPr>
        <p:txBody>
          <a:bodyPr lIns="91439" rIns="91439"/>
          <a:lstStyle/>
          <a:p/>
        </p:txBody>
      </p:sp>
      <p:sp>
        <p:nvSpPr>
          <p:cNvPr id="40" name="Shape 40"/>
          <p:cNvSpPr>
            <a:spLocks noGrp="1"/>
          </p:cNvSpPr>
          <p:nvPr>
            <p:ph type="pic" sz="quarter" idx="15"/>
          </p:nvPr>
        </p:nvSpPr>
        <p:spPr>
          <a:xfrm>
            <a:off x="6824904" y="777552"/>
            <a:ext cx="1836774" cy="1473307"/>
          </a:xfrm>
          <a:prstGeom prst="rect">
            <a:avLst/>
          </a:prstGeom>
        </p:spPr>
        <p:txBody>
          <a:bodyPr lIns="91439" rIns="91439"/>
          <a:lstStyle/>
          <a:p/>
        </p:txBody>
      </p:sp>
      <p:sp>
        <p:nvSpPr>
          <p:cNvPr id="41" name="Shape 41"/>
          <p:cNvSpPr>
            <a:spLocks noGrp="1"/>
          </p:cNvSpPr>
          <p:nvPr>
            <p:ph type="pic" sz="quarter" idx="16"/>
          </p:nvPr>
        </p:nvSpPr>
        <p:spPr>
          <a:xfrm>
            <a:off x="4921458" y="2911150"/>
            <a:ext cx="1836774" cy="1935943"/>
          </a:xfrm>
          <a:prstGeom prst="rect">
            <a:avLst/>
          </a:prstGeom>
        </p:spPr>
        <p:txBody>
          <a:bodyPr lIns="91439" rIns="91439"/>
          <a:lstStyle/>
          <a:p/>
        </p:txBody>
      </p:sp>
      <p:sp>
        <p:nvSpPr>
          <p:cNvPr id="42" name="Shape 42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" name="Shape 49"/>
          <p:cNvSpPr>
            <a:spLocks noGrp="1"/>
          </p:cNvSpPr>
          <p:nvPr>
            <p:ph type="pic" sz="quarter" idx="13"/>
          </p:nvPr>
        </p:nvSpPr>
        <p:spPr>
          <a:xfrm>
            <a:off x="842416" y="1443476"/>
            <a:ext cx="1836773" cy="2046174"/>
          </a:xfrm>
          <a:prstGeom prst="rect">
            <a:avLst/>
          </a:prstGeom>
        </p:spPr>
        <p:txBody>
          <a:bodyPr lIns="91439" rIns="91439"/>
          <a:lstStyle/>
          <a:p/>
        </p:txBody>
      </p:sp>
      <p:sp>
        <p:nvSpPr>
          <p:cNvPr id="50" name="Shape 50"/>
          <p:cNvSpPr>
            <a:spLocks noGrp="1"/>
          </p:cNvSpPr>
          <p:nvPr>
            <p:ph type="pic" sz="quarter" idx="14"/>
          </p:nvPr>
        </p:nvSpPr>
        <p:spPr>
          <a:xfrm>
            <a:off x="2773828" y="1443476"/>
            <a:ext cx="1836774" cy="2046174"/>
          </a:xfrm>
          <a:prstGeom prst="rect">
            <a:avLst/>
          </a:prstGeom>
        </p:spPr>
        <p:txBody>
          <a:bodyPr lIns="91439" rIns="91439"/>
          <a:lstStyle/>
          <a:p/>
        </p:txBody>
      </p:sp>
      <p:sp>
        <p:nvSpPr>
          <p:cNvPr id="51" name="Shape 51"/>
          <p:cNvSpPr>
            <a:spLocks noGrp="1"/>
          </p:cNvSpPr>
          <p:nvPr>
            <p:ph type="pic" sz="quarter" idx="15"/>
          </p:nvPr>
        </p:nvSpPr>
        <p:spPr>
          <a:xfrm>
            <a:off x="4705241" y="1443476"/>
            <a:ext cx="1836774" cy="2046174"/>
          </a:xfrm>
          <a:prstGeom prst="rect">
            <a:avLst/>
          </a:prstGeom>
        </p:spPr>
        <p:txBody>
          <a:bodyPr lIns="91439" rIns="91439"/>
          <a:lstStyle/>
          <a:p/>
        </p:txBody>
      </p:sp>
      <p:sp>
        <p:nvSpPr>
          <p:cNvPr id="52" name="Shape 52"/>
          <p:cNvSpPr>
            <a:spLocks noGrp="1"/>
          </p:cNvSpPr>
          <p:nvPr>
            <p:ph type="pic" sz="quarter" idx="16"/>
          </p:nvPr>
        </p:nvSpPr>
        <p:spPr>
          <a:xfrm>
            <a:off x="6636655" y="1443474"/>
            <a:ext cx="1836774" cy="2046174"/>
          </a:xfrm>
          <a:prstGeom prst="rect">
            <a:avLst/>
          </a:prstGeom>
        </p:spPr>
        <p:txBody>
          <a:bodyPr lIns="91439" rIns="91439"/>
          <a:lstStyle/>
          <a:p/>
        </p:txBody>
      </p:sp>
      <p:sp>
        <p:nvSpPr>
          <p:cNvPr id="53" name="Shape 53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" name="Shape 60"/>
          <p:cNvSpPr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标题幻灯片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" name="Shape 67"/>
          <p:cNvSpPr>
            <a:spLocks noGrp="1"/>
          </p:cNvSpPr>
          <p:nvPr>
            <p:ph type="title" hasCustomPrompt="1"/>
          </p:nvPr>
        </p:nvSpPr>
        <p:spPr>
          <a:xfrm>
            <a:off x="1143000" y="841375"/>
            <a:ext cx="6858000" cy="1790700"/>
          </a:xfrm>
          <a:prstGeom prst="rect">
            <a:avLst/>
          </a:prstGeom>
        </p:spPr>
        <p:txBody>
          <a:bodyPr anchor="b">
            <a:normAutofit/>
          </a:bodyPr>
          <a:lstStyle>
            <a:lvl1pPr algn="ctr" defTabSz="914400">
              <a:defRPr sz="60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r>
              <a:t>标题文本</a:t>
            </a:r>
          </a:p>
        </p:txBody>
      </p:sp>
      <p:sp>
        <p:nvSpPr>
          <p:cNvPr id="68" name="Shape 68"/>
          <p:cNvSpPr>
            <a:spLocks noGrp="1"/>
          </p:cNvSpPr>
          <p:nvPr>
            <p:ph type="body" sz="quarter" idx="1" hasCustomPrompt="1"/>
          </p:nvPr>
        </p:nvSpPr>
        <p:spPr>
          <a:xfrm>
            <a:off x="1143000" y="2701925"/>
            <a:ext cx="6858000" cy="124142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 defTabSz="914400">
              <a:spcBef>
                <a:spcPts val="1000"/>
              </a:spcBef>
              <a:buSzTx/>
              <a:buFontTx/>
              <a:buNone/>
              <a:defRPr sz="2400"/>
            </a:lvl1pPr>
            <a:lvl2pPr marL="0" indent="457200" algn="ctr" defTabSz="914400">
              <a:spcBef>
                <a:spcPts val="1000"/>
              </a:spcBef>
              <a:buSzTx/>
              <a:buFontTx/>
              <a:buNone/>
              <a:defRPr sz="2400"/>
            </a:lvl2pPr>
            <a:lvl3pPr marL="0" indent="914400" algn="ctr" defTabSz="914400">
              <a:spcBef>
                <a:spcPts val="1000"/>
              </a:spcBef>
              <a:buSzTx/>
              <a:buFontTx/>
              <a:buNone/>
              <a:defRPr sz="2400"/>
            </a:lvl3pPr>
            <a:lvl4pPr marL="0" indent="1371600" algn="ctr" defTabSz="914400">
              <a:spcBef>
                <a:spcPts val="1000"/>
              </a:spcBef>
              <a:buSzTx/>
              <a:buFontTx/>
              <a:buNone/>
              <a:defRPr sz="2400"/>
            </a:lvl4pPr>
            <a:lvl5pPr marL="0" indent="1828800" algn="ctr" defTabSz="914400">
              <a:spcBef>
                <a:spcPts val="1000"/>
              </a:spcBef>
              <a:buSzTx/>
              <a:buFontTx/>
              <a:buNone/>
              <a:defRPr sz="24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69" name="Shape 69"/>
          <p:cNvSpPr>
            <a:spLocks noGrp="1"/>
          </p:cNvSpPr>
          <p:nvPr>
            <p:ph type="sldNum" sz="quarter" idx="2"/>
          </p:nvPr>
        </p:nvSpPr>
        <p:spPr>
          <a:xfrm>
            <a:off x="8241741" y="4769961"/>
            <a:ext cx="273609" cy="2692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标题和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Shape 76"/>
          <p:cNvSpPr>
            <a:spLocks noGrp="1"/>
          </p:cNvSpPr>
          <p:nvPr>
            <p:ph type="title" hasCustomPrompt="1"/>
          </p:nvPr>
        </p:nvSpPr>
        <p:spPr>
          <a:xfrm>
            <a:off x="628650" y="274638"/>
            <a:ext cx="7886700" cy="993776"/>
          </a:xfrm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r>
              <a:t>标题文本</a:t>
            </a:r>
          </a:p>
        </p:txBody>
      </p:sp>
      <p:sp>
        <p:nvSpPr>
          <p:cNvPr id="77" name="Shape 77"/>
          <p:cNvSpPr>
            <a:spLocks noGrp="1"/>
          </p:cNvSpPr>
          <p:nvPr>
            <p:ph type="body" idx="1" hasCustomPrompt="1"/>
          </p:nvPr>
        </p:nvSpPr>
        <p:spPr>
          <a:xfrm>
            <a:off x="628650" y="1370012"/>
            <a:ext cx="7886700" cy="326231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defTabSz="914400">
              <a:spcBef>
                <a:spcPts val="1000"/>
              </a:spcBef>
              <a:defRPr sz="2800"/>
            </a:lvl1pPr>
            <a:lvl2pPr marL="723900" indent="-266700" defTabSz="914400">
              <a:spcBef>
                <a:spcPts val="1000"/>
              </a:spcBef>
              <a:defRPr sz="2800"/>
            </a:lvl2pPr>
            <a:lvl3pPr marL="1234440" indent="-320040" defTabSz="914400">
              <a:spcBef>
                <a:spcPts val="1000"/>
              </a:spcBef>
              <a:defRPr sz="2800"/>
            </a:lvl3pPr>
            <a:lvl4pPr marL="1727200" indent="-355600" defTabSz="914400">
              <a:spcBef>
                <a:spcPts val="1000"/>
              </a:spcBef>
              <a:defRPr sz="2800"/>
            </a:lvl4pPr>
            <a:lvl5pPr marL="2184400" indent="-355600" defTabSz="914400">
              <a:spcBef>
                <a:spcPts val="1000"/>
              </a:spcBef>
              <a:defRPr sz="28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78" name="Shape 78"/>
          <p:cNvSpPr>
            <a:spLocks noGrp="1"/>
          </p:cNvSpPr>
          <p:nvPr>
            <p:ph type="sldNum" sz="quarter" idx="2"/>
          </p:nvPr>
        </p:nvSpPr>
        <p:spPr>
          <a:xfrm>
            <a:off x="8241741" y="4769961"/>
            <a:ext cx="273609" cy="2692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节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Shape 85"/>
          <p:cNvSpPr>
            <a:spLocks noGrp="1"/>
          </p:cNvSpPr>
          <p:nvPr>
            <p:ph type="title" hasCustomPrompt="1"/>
          </p:nvPr>
        </p:nvSpPr>
        <p:spPr>
          <a:xfrm>
            <a:off x="623887" y="1282700"/>
            <a:ext cx="7886701" cy="2139950"/>
          </a:xfrm>
          <a:prstGeom prst="rect">
            <a:avLst/>
          </a:prstGeom>
        </p:spPr>
        <p:txBody>
          <a:bodyPr anchor="b">
            <a:normAutofit/>
          </a:bodyPr>
          <a:lstStyle>
            <a:lvl1pPr defTabSz="914400">
              <a:defRPr sz="60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r>
              <a:t>标题文本</a:t>
            </a:r>
          </a:p>
        </p:txBody>
      </p:sp>
      <p:sp>
        <p:nvSpPr>
          <p:cNvPr id="86" name="Shape 86"/>
          <p:cNvSpPr>
            <a:spLocks noGrp="1"/>
          </p:cNvSpPr>
          <p:nvPr>
            <p:ph type="body" sz="quarter" idx="1" hasCustomPrompt="1"/>
          </p:nvPr>
        </p:nvSpPr>
        <p:spPr>
          <a:xfrm>
            <a:off x="623887" y="3441700"/>
            <a:ext cx="7886701" cy="112553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defTabSz="914400">
              <a:spcBef>
                <a:spcPts val="1000"/>
              </a:spcBef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457200" defTabSz="914400">
              <a:spcBef>
                <a:spcPts val="1000"/>
              </a:spcBef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914400" defTabSz="914400">
              <a:spcBef>
                <a:spcPts val="1000"/>
              </a:spcBef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1371600" defTabSz="914400">
              <a:spcBef>
                <a:spcPts val="1000"/>
              </a:spcBef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1828800" defTabSz="914400">
              <a:spcBef>
                <a:spcPts val="1000"/>
              </a:spcBef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87" name="Shape 87"/>
          <p:cNvSpPr>
            <a:spLocks noGrp="1"/>
          </p:cNvSpPr>
          <p:nvPr>
            <p:ph type="sldNum" sz="quarter" idx="2"/>
          </p:nvPr>
        </p:nvSpPr>
        <p:spPr>
          <a:xfrm>
            <a:off x="8241741" y="4769961"/>
            <a:ext cx="273609" cy="2692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两栏内容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Shape 94"/>
          <p:cNvSpPr>
            <a:spLocks noGrp="1"/>
          </p:cNvSpPr>
          <p:nvPr>
            <p:ph type="title" hasCustomPrompt="1"/>
          </p:nvPr>
        </p:nvSpPr>
        <p:spPr>
          <a:xfrm>
            <a:off x="628650" y="274638"/>
            <a:ext cx="7886700" cy="993776"/>
          </a:xfrm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r>
              <a:t>标题文本</a:t>
            </a:r>
          </a:p>
        </p:txBody>
      </p:sp>
      <p:sp>
        <p:nvSpPr>
          <p:cNvPr id="95" name="Shape 95"/>
          <p:cNvSpPr>
            <a:spLocks noGrp="1"/>
          </p:cNvSpPr>
          <p:nvPr>
            <p:ph type="body" sz="half" idx="1" hasCustomPrompt="1"/>
          </p:nvPr>
        </p:nvSpPr>
        <p:spPr>
          <a:xfrm>
            <a:off x="628650" y="1370012"/>
            <a:ext cx="3867150" cy="326231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defTabSz="914400">
              <a:spcBef>
                <a:spcPts val="1000"/>
              </a:spcBef>
              <a:defRPr sz="2800"/>
            </a:lvl1pPr>
            <a:lvl2pPr marL="723900" indent="-266700" defTabSz="914400">
              <a:spcBef>
                <a:spcPts val="1000"/>
              </a:spcBef>
              <a:defRPr sz="2800"/>
            </a:lvl2pPr>
            <a:lvl3pPr marL="1234440" indent="-320040" defTabSz="914400">
              <a:spcBef>
                <a:spcPts val="1000"/>
              </a:spcBef>
              <a:defRPr sz="2800"/>
            </a:lvl3pPr>
            <a:lvl4pPr marL="1727200" indent="-355600" defTabSz="914400">
              <a:spcBef>
                <a:spcPts val="1000"/>
              </a:spcBef>
              <a:defRPr sz="2800"/>
            </a:lvl4pPr>
            <a:lvl5pPr marL="2184400" indent="-355600" defTabSz="914400">
              <a:spcBef>
                <a:spcPts val="1000"/>
              </a:spcBef>
              <a:defRPr sz="28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6" name="Shape 96"/>
          <p:cNvSpPr>
            <a:spLocks noGrp="1"/>
          </p:cNvSpPr>
          <p:nvPr>
            <p:ph type="sldNum" sz="quarter" idx="2"/>
          </p:nvPr>
        </p:nvSpPr>
        <p:spPr>
          <a:xfrm>
            <a:off x="8241741" y="4769961"/>
            <a:ext cx="273609" cy="2692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比较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Shape 103"/>
          <p:cNvSpPr>
            <a:spLocks noGrp="1"/>
          </p:cNvSpPr>
          <p:nvPr>
            <p:ph type="title" hasCustomPrompt="1"/>
          </p:nvPr>
        </p:nvSpPr>
        <p:spPr>
          <a:xfrm>
            <a:off x="630237" y="274638"/>
            <a:ext cx="7886701" cy="993776"/>
          </a:xfrm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r>
              <a:t>标题文本</a:t>
            </a:r>
          </a:p>
        </p:txBody>
      </p:sp>
      <p:sp>
        <p:nvSpPr>
          <p:cNvPr id="104" name="Shape 104"/>
          <p:cNvSpPr>
            <a:spLocks noGrp="1"/>
          </p:cNvSpPr>
          <p:nvPr>
            <p:ph type="body" sz="quarter" idx="1" hasCustomPrompt="1"/>
          </p:nvPr>
        </p:nvSpPr>
        <p:spPr>
          <a:xfrm>
            <a:off x="630237" y="1260475"/>
            <a:ext cx="3868739" cy="619125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defTabSz="914400">
              <a:spcBef>
                <a:spcPts val="1000"/>
              </a:spcBef>
              <a:buSzTx/>
              <a:buFontTx/>
              <a:buNone/>
              <a:defRPr sz="2400"/>
            </a:lvl1pPr>
            <a:lvl2pPr marL="0" indent="457200" defTabSz="914400">
              <a:spcBef>
                <a:spcPts val="1000"/>
              </a:spcBef>
              <a:buSzTx/>
              <a:buFontTx/>
              <a:buNone/>
              <a:defRPr sz="2400"/>
            </a:lvl2pPr>
            <a:lvl3pPr marL="0" indent="914400" defTabSz="914400">
              <a:spcBef>
                <a:spcPts val="1000"/>
              </a:spcBef>
              <a:buSzTx/>
              <a:buFontTx/>
              <a:buNone/>
              <a:defRPr sz="2400"/>
            </a:lvl3pPr>
            <a:lvl4pPr marL="0" indent="1371600" defTabSz="914400">
              <a:spcBef>
                <a:spcPts val="1000"/>
              </a:spcBef>
              <a:buSzTx/>
              <a:buFontTx/>
              <a:buNone/>
              <a:defRPr sz="2400"/>
            </a:lvl4pPr>
            <a:lvl5pPr marL="0" indent="1828800" defTabSz="914400">
              <a:spcBef>
                <a:spcPts val="1000"/>
              </a:spcBef>
              <a:buSzTx/>
              <a:buFontTx/>
              <a:buNone/>
              <a:defRPr sz="24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05" name="Shape 105"/>
          <p:cNvSpPr>
            <a:spLocks noGrp="1"/>
          </p:cNvSpPr>
          <p:nvPr>
            <p:ph type="body" sz="quarter" idx="13"/>
          </p:nvPr>
        </p:nvSpPr>
        <p:spPr>
          <a:xfrm>
            <a:off x="4629150" y="1260475"/>
            <a:ext cx="3887788" cy="619125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pPr marL="0" indent="0" defTabSz="914400">
              <a:spcBef>
                <a:spcPts val="1000"/>
              </a:spcBef>
              <a:buSzTx/>
              <a:buFontTx/>
              <a:buNone/>
              <a:defRPr sz="2400"/>
            </a:pPr>
          </a:p>
        </p:txBody>
      </p:sp>
      <p:sp>
        <p:nvSpPr>
          <p:cNvPr id="106" name="Shape 106"/>
          <p:cNvSpPr>
            <a:spLocks noGrp="1"/>
          </p:cNvSpPr>
          <p:nvPr>
            <p:ph type="sldNum" sz="quarter" idx="2"/>
          </p:nvPr>
        </p:nvSpPr>
        <p:spPr>
          <a:xfrm>
            <a:off x="8241741" y="4769961"/>
            <a:ext cx="273609" cy="2692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仅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Shape 113"/>
          <p:cNvSpPr>
            <a:spLocks noGrp="1"/>
          </p:cNvSpPr>
          <p:nvPr>
            <p:ph type="title" hasCustomPrompt="1"/>
          </p:nvPr>
        </p:nvSpPr>
        <p:spPr>
          <a:xfrm>
            <a:off x="628650" y="274638"/>
            <a:ext cx="7886700" cy="993776"/>
          </a:xfrm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r>
              <a:t>标题文本</a:t>
            </a:r>
          </a:p>
        </p:txBody>
      </p:sp>
      <p:sp>
        <p:nvSpPr>
          <p:cNvPr id="114" name="Shape 114"/>
          <p:cNvSpPr>
            <a:spLocks noGrp="1"/>
          </p:cNvSpPr>
          <p:nvPr>
            <p:ph type="sldNum" sz="quarter" idx="2"/>
          </p:nvPr>
        </p:nvSpPr>
        <p:spPr>
          <a:xfrm>
            <a:off x="8241741" y="4769961"/>
            <a:ext cx="273609" cy="2692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空白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Shape 121"/>
          <p:cNvSpPr>
            <a:spLocks noGrp="1"/>
          </p:cNvSpPr>
          <p:nvPr>
            <p:ph type="sldNum" sz="quarter" idx="2"/>
          </p:nvPr>
        </p:nvSpPr>
        <p:spPr>
          <a:xfrm>
            <a:off x="8241741" y="4769961"/>
            <a:ext cx="273609" cy="2692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内容与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Shape 128"/>
          <p:cNvSpPr>
            <a:spLocks noGrp="1"/>
          </p:cNvSpPr>
          <p:nvPr>
            <p:ph type="title" hasCustomPrompt="1"/>
          </p:nvPr>
        </p:nvSpPr>
        <p:spPr>
          <a:xfrm>
            <a:off x="630237" y="342900"/>
            <a:ext cx="2949576" cy="1200150"/>
          </a:xfrm>
          <a:prstGeom prst="rect">
            <a:avLst/>
          </a:prstGeom>
        </p:spPr>
        <p:txBody>
          <a:bodyPr anchor="b">
            <a:normAutofit/>
          </a:bodyPr>
          <a:lstStyle>
            <a:lvl1pPr defTabSz="914400">
              <a:defRPr sz="32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r>
              <a:t>标题文本</a:t>
            </a:r>
          </a:p>
        </p:txBody>
      </p:sp>
      <p:sp>
        <p:nvSpPr>
          <p:cNvPr id="129" name="Shape 129"/>
          <p:cNvSpPr>
            <a:spLocks noGrp="1"/>
          </p:cNvSpPr>
          <p:nvPr>
            <p:ph type="body" sz="half" idx="1" hasCustomPrompt="1"/>
          </p:nvPr>
        </p:nvSpPr>
        <p:spPr>
          <a:xfrm>
            <a:off x="3887787" y="741362"/>
            <a:ext cx="4629151" cy="365442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defTabSz="914400">
              <a:spcBef>
                <a:spcPts val="1000"/>
              </a:spcBef>
              <a:defRPr sz="3200"/>
            </a:lvl1pPr>
            <a:lvl2pPr marL="718185" indent="-260985" defTabSz="914400">
              <a:spcBef>
                <a:spcPts val="1000"/>
              </a:spcBef>
              <a:defRPr sz="3200"/>
            </a:lvl2pPr>
            <a:lvl3pPr marL="1219200" indent="-304800" defTabSz="914400">
              <a:spcBef>
                <a:spcPts val="1000"/>
              </a:spcBef>
              <a:defRPr sz="3200"/>
            </a:lvl3pPr>
            <a:lvl4pPr marL="1737360" indent="-365760" defTabSz="914400">
              <a:spcBef>
                <a:spcPts val="1000"/>
              </a:spcBef>
              <a:defRPr sz="3200"/>
            </a:lvl4pPr>
            <a:lvl5pPr marL="2194560" indent="-365760" defTabSz="914400">
              <a:spcBef>
                <a:spcPts val="1000"/>
              </a:spcBef>
              <a:defRPr sz="32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30" name="Shape 130"/>
          <p:cNvSpPr>
            <a:spLocks noGrp="1"/>
          </p:cNvSpPr>
          <p:nvPr>
            <p:ph type="body" sz="quarter" idx="13"/>
          </p:nvPr>
        </p:nvSpPr>
        <p:spPr>
          <a:xfrm>
            <a:off x="630237" y="1543050"/>
            <a:ext cx="2949576" cy="285908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defTabSz="914400">
              <a:spcBef>
                <a:spcPts val="1000"/>
              </a:spcBef>
              <a:buSzTx/>
              <a:buFontTx/>
              <a:buNone/>
              <a:defRPr sz="1600"/>
            </a:pPr>
          </a:p>
        </p:txBody>
      </p:sp>
      <p:sp>
        <p:nvSpPr>
          <p:cNvPr id="131" name="Shape 131"/>
          <p:cNvSpPr>
            <a:spLocks noGrp="1"/>
          </p:cNvSpPr>
          <p:nvPr>
            <p:ph type="sldNum" sz="quarter" idx="2"/>
          </p:nvPr>
        </p:nvSpPr>
        <p:spPr>
          <a:xfrm>
            <a:off x="8241741" y="4769961"/>
            <a:ext cx="273609" cy="2692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图片与标题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Shape 138"/>
          <p:cNvSpPr>
            <a:spLocks noGrp="1"/>
          </p:cNvSpPr>
          <p:nvPr>
            <p:ph type="title" hasCustomPrompt="1"/>
          </p:nvPr>
        </p:nvSpPr>
        <p:spPr>
          <a:xfrm>
            <a:off x="630237" y="342900"/>
            <a:ext cx="2949576" cy="1200150"/>
          </a:xfrm>
          <a:prstGeom prst="rect">
            <a:avLst/>
          </a:prstGeom>
        </p:spPr>
        <p:txBody>
          <a:bodyPr anchor="b">
            <a:normAutofit/>
          </a:bodyPr>
          <a:lstStyle>
            <a:lvl1pPr defTabSz="914400">
              <a:defRPr sz="32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r>
              <a:t>标题文本</a:t>
            </a:r>
          </a:p>
        </p:txBody>
      </p:sp>
      <p:sp>
        <p:nvSpPr>
          <p:cNvPr id="139" name="Shape 139"/>
          <p:cNvSpPr>
            <a:spLocks noGrp="1"/>
          </p:cNvSpPr>
          <p:nvPr>
            <p:ph type="pic" sz="half" idx="13"/>
          </p:nvPr>
        </p:nvSpPr>
        <p:spPr>
          <a:xfrm>
            <a:off x="3887787" y="741362"/>
            <a:ext cx="4629151" cy="3654426"/>
          </a:xfrm>
          <a:prstGeom prst="rect">
            <a:avLst/>
          </a:prstGeom>
        </p:spPr>
        <p:txBody>
          <a:bodyPr lIns="91439" rIns="91439"/>
          <a:lstStyle/>
          <a:p/>
        </p:txBody>
      </p:sp>
      <p:sp>
        <p:nvSpPr>
          <p:cNvPr id="140" name="Shape 140"/>
          <p:cNvSpPr>
            <a:spLocks noGrp="1"/>
          </p:cNvSpPr>
          <p:nvPr>
            <p:ph type="body" sz="quarter" idx="1" hasCustomPrompt="1"/>
          </p:nvPr>
        </p:nvSpPr>
        <p:spPr>
          <a:xfrm>
            <a:off x="630237" y="1543050"/>
            <a:ext cx="2949576" cy="285908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defTabSz="914400">
              <a:spcBef>
                <a:spcPts val="1000"/>
              </a:spcBef>
              <a:buSzTx/>
              <a:buFontTx/>
              <a:buNone/>
              <a:defRPr sz="1600"/>
            </a:lvl1pPr>
            <a:lvl2pPr marL="0" indent="457200" defTabSz="914400">
              <a:spcBef>
                <a:spcPts val="1000"/>
              </a:spcBef>
              <a:buSzTx/>
              <a:buFontTx/>
              <a:buNone/>
              <a:defRPr sz="1600"/>
            </a:lvl2pPr>
            <a:lvl3pPr marL="0" indent="914400" defTabSz="914400">
              <a:spcBef>
                <a:spcPts val="1000"/>
              </a:spcBef>
              <a:buSzTx/>
              <a:buFontTx/>
              <a:buNone/>
              <a:defRPr sz="1600"/>
            </a:lvl3pPr>
            <a:lvl4pPr marL="0" indent="1371600" defTabSz="914400">
              <a:spcBef>
                <a:spcPts val="1000"/>
              </a:spcBef>
              <a:buSzTx/>
              <a:buFontTx/>
              <a:buNone/>
              <a:defRPr sz="1600"/>
            </a:lvl4pPr>
            <a:lvl5pPr marL="0" indent="1828800" defTabSz="914400">
              <a:spcBef>
                <a:spcPts val="1000"/>
              </a:spcBef>
              <a:buSzTx/>
              <a:buFontTx/>
              <a:buNone/>
              <a:defRPr sz="16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41" name="Shape 141"/>
          <p:cNvSpPr>
            <a:spLocks noGrp="1"/>
          </p:cNvSpPr>
          <p:nvPr>
            <p:ph type="sldNum" sz="quarter" idx="2"/>
          </p:nvPr>
        </p:nvSpPr>
        <p:spPr>
          <a:xfrm>
            <a:off x="8241741" y="4769961"/>
            <a:ext cx="273609" cy="2692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标题和竖排文字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Shape 148"/>
          <p:cNvSpPr>
            <a:spLocks noGrp="1"/>
          </p:cNvSpPr>
          <p:nvPr>
            <p:ph type="title" hasCustomPrompt="1"/>
          </p:nvPr>
        </p:nvSpPr>
        <p:spPr>
          <a:xfrm>
            <a:off x="628650" y="274638"/>
            <a:ext cx="7886700" cy="993776"/>
          </a:xfrm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r>
              <a:t>标题文本</a:t>
            </a:r>
          </a:p>
        </p:txBody>
      </p:sp>
      <p:sp>
        <p:nvSpPr>
          <p:cNvPr id="149" name="Shape 149"/>
          <p:cNvSpPr>
            <a:spLocks noGrp="1"/>
          </p:cNvSpPr>
          <p:nvPr>
            <p:ph type="body" idx="1" hasCustomPrompt="1"/>
          </p:nvPr>
        </p:nvSpPr>
        <p:spPr>
          <a:xfrm>
            <a:off x="628650" y="1370012"/>
            <a:ext cx="7886700" cy="326231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defTabSz="914400">
              <a:spcBef>
                <a:spcPts val="1000"/>
              </a:spcBef>
              <a:defRPr sz="2800"/>
            </a:lvl1pPr>
            <a:lvl2pPr marL="723900" indent="-266700" defTabSz="914400">
              <a:spcBef>
                <a:spcPts val="1000"/>
              </a:spcBef>
              <a:defRPr sz="2800"/>
            </a:lvl2pPr>
            <a:lvl3pPr marL="1234440" indent="-320040" defTabSz="914400">
              <a:spcBef>
                <a:spcPts val="1000"/>
              </a:spcBef>
              <a:defRPr sz="2800"/>
            </a:lvl3pPr>
            <a:lvl4pPr marL="1727200" indent="-355600" defTabSz="914400">
              <a:spcBef>
                <a:spcPts val="1000"/>
              </a:spcBef>
              <a:defRPr sz="2800"/>
            </a:lvl4pPr>
            <a:lvl5pPr marL="2184400" indent="-355600" defTabSz="914400">
              <a:spcBef>
                <a:spcPts val="1000"/>
              </a:spcBef>
              <a:defRPr sz="28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50" name="Shape 150"/>
          <p:cNvSpPr>
            <a:spLocks noGrp="1"/>
          </p:cNvSpPr>
          <p:nvPr>
            <p:ph type="sldNum" sz="quarter" idx="2"/>
          </p:nvPr>
        </p:nvSpPr>
        <p:spPr>
          <a:xfrm>
            <a:off x="8241741" y="4769961"/>
            <a:ext cx="273609" cy="2692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垂直排列标题与&#10;文本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Shape 157"/>
          <p:cNvSpPr>
            <a:spLocks noGrp="1"/>
          </p:cNvSpPr>
          <p:nvPr>
            <p:ph type="title" hasCustomPrompt="1"/>
          </p:nvPr>
        </p:nvSpPr>
        <p:spPr>
          <a:xfrm>
            <a:off x="6543675" y="274638"/>
            <a:ext cx="1971675" cy="4357688"/>
          </a:xfrm>
          <a:prstGeom prst="rect">
            <a:avLst/>
          </a:prstGeom>
        </p:spPr>
        <p:txBody>
          <a:bodyPr>
            <a:normAutofit/>
          </a:bodyPr>
          <a:lstStyle>
            <a:lvl1pPr defTabSz="914400">
              <a:defRPr sz="4400">
                <a:latin typeface="+mj-lt"/>
                <a:ea typeface="+mj-ea"/>
                <a:cs typeface="+mj-cs"/>
                <a:sym typeface="Calibri"/>
              </a:defRPr>
            </a:lvl1pPr>
          </a:lstStyle>
          <a:p>
            <a:r>
              <a:t>标题文本</a:t>
            </a:r>
          </a:p>
        </p:txBody>
      </p:sp>
      <p:sp>
        <p:nvSpPr>
          <p:cNvPr id="158" name="Shape 158"/>
          <p:cNvSpPr>
            <a:spLocks noGrp="1"/>
          </p:cNvSpPr>
          <p:nvPr>
            <p:ph type="body" idx="1" hasCustomPrompt="1"/>
          </p:nvPr>
        </p:nvSpPr>
        <p:spPr>
          <a:xfrm>
            <a:off x="628650" y="274638"/>
            <a:ext cx="5762625" cy="435768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defTabSz="914400">
              <a:spcBef>
                <a:spcPts val="1000"/>
              </a:spcBef>
              <a:defRPr sz="2800"/>
            </a:lvl1pPr>
            <a:lvl2pPr marL="723900" indent="-266700" defTabSz="914400">
              <a:spcBef>
                <a:spcPts val="1000"/>
              </a:spcBef>
              <a:defRPr sz="2800"/>
            </a:lvl2pPr>
            <a:lvl3pPr marL="1234440" indent="-320040" defTabSz="914400">
              <a:spcBef>
                <a:spcPts val="1000"/>
              </a:spcBef>
              <a:defRPr sz="2800"/>
            </a:lvl3pPr>
            <a:lvl4pPr marL="1727200" indent="-355600" defTabSz="914400">
              <a:spcBef>
                <a:spcPts val="1000"/>
              </a:spcBef>
              <a:defRPr sz="2800"/>
            </a:lvl4pPr>
            <a:lvl5pPr marL="2184400" indent="-355600" defTabSz="914400">
              <a:spcBef>
                <a:spcPts val="1000"/>
              </a:spcBef>
              <a:defRPr sz="28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59" name="Shape 159"/>
          <p:cNvSpPr>
            <a:spLocks noGrp="1"/>
          </p:cNvSpPr>
          <p:nvPr>
            <p:ph type="sldNum" sz="quarter" idx="2"/>
          </p:nvPr>
        </p:nvSpPr>
        <p:spPr>
          <a:xfrm>
            <a:off x="8241741" y="4769961"/>
            <a:ext cx="273609" cy="26924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172"/>
          <p:cNvGrpSpPr/>
          <p:nvPr/>
        </p:nvGrpSpPr>
        <p:grpSpPr>
          <a:xfrm>
            <a:off x="337511" y="183661"/>
            <a:ext cx="528378" cy="484792"/>
            <a:chOff x="0" y="-1"/>
            <a:chExt cx="528377" cy="484790"/>
          </a:xfrm>
        </p:grpSpPr>
        <p:sp>
          <p:nvSpPr>
            <p:cNvPr id="166" name="Shape 166"/>
            <p:cNvSpPr/>
            <p:nvPr/>
          </p:nvSpPr>
          <p:spPr>
            <a:xfrm>
              <a:off x="21587" y="-2"/>
              <a:ext cx="484791" cy="484792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67" name="Shape 167"/>
            <p:cNvSpPr/>
            <p:nvPr/>
          </p:nvSpPr>
          <p:spPr>
            <a:xfrm>
              <a:off x="77988" y="53378"/>
              <a:ext cx="378033" cy="37803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68" name="Shape 168"/>
            <p:cNvSpPr/>
            <p:nvPr/>
          </p:nvSpPr>
          <p:spPr>
            <a:xfrm>
              <a:off x="391997" y="3159"/>
              <a:ext cx="112911" cy="1129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69" name="Shape 169"/>
            <p:cNvSpPr/>
            <p:nvPr/>
          </p:nvSpPr>
          <p:spPr>
            <a:xfrm>
              <a:off x="-1" y="94753"/>
              <a:ext cx="82916" cy="8291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70" name="Shape 170"/>
            <p:cNvSpPr/>
            <p:nvPr/>
          </p:nvSpPr>
          <p:spPr>
            <a:xfrm>
              <a:off x="77988" y="397408"/>
              <a:ext cx="63763" cy="6376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71" name="Shape 171"/>
            <p:cNvSpPr/>
            <p:nvPr/>
          </p:nvSpPr>
          <p:spPr>
            <a:xfrm>
              <a:off x="462369" y="302300"/>
              <a:ext cx="66009" cy="660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grpSp>
        <p:nvGrpSpPr>
          <p:cNvPr id="177" name="Group 177"/>
          <p:cNvGrpSpPr/>
          <p:nvPr/>
        </p:nvGrpSpPr>
        <p:grpSpPr>
          <a:xfrm>
            <a:off x="4327619" y="4992117"/>
            <a:ext cx="519197" cy="94605"/>
            <a:chOff x="0" y="-1"/>
            <a:chExt cx="519196" cy="94604"/>
          </a:xfrm>
        </p:grpSpPr>
        <p:sp>
          <p:nvSpPr>
            <p:cNvPr id="173" name="Shape 173"/>
            <p:cNvSpPr/>
            <p:nvPr/>
          </p:nvSpPr>
          <p:spPr>
            <a:xfrm>
              <a:off x="-1" y="-2"/>
              <a:ext cx="94603" cy="94605"/>
            </a:xfrm>
            <a:prstGeom prst="ellipse">
              <a:avLst/>
            </a:prstGeom>
            <a:solidFill>
              <a:schemeClr val="accent1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74" name="Shape 174"/>
            <p:cNvSpPr/>
            <p:nvPr/>
          </p:nvSpPr>
          <p:spPr>
            <a:xfrm>
              <a:off x="141531" y="-2"/>
              <a:ext cx="94603" cy="94605"/>
            </a:xfrm>
            <a:prstGeom prst="ellipse">
              <a:avLst/>
            </a:prstGeom>
            <a:noFill/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75" name="Shape 175"/>
            <p:cNvSpPr/>
            <p:nvPr/>
          </p:nvSpPr>
          <p:spPr>
            <a:xfrm>
              <a:off x="283063" y="-2"/>
              <a:ext cx="94603" cy="94605"/>
            </a:xfrm>
            <a:prstGeom prst="ellipse">
              <a:avLst/>
            </a:prstGeom>
            <a:solidFill>
              <a:schemeClr val="accent1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76" name="Shape 176"/>
            <p:cNvSpPr/>
            <p:nvPr/>
          </p:nvSpPr>
          <p:spPr>
            <a:xfrm>
              <a:off x="424594" y="-2"/>
              <a:ext cx="94603" cy="94605"/>
            </a:xfrm>
            <a:prstGeom prst="ellipse">
              <a:avLst/>
            </a:prstGeom>
            <a:noFill/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178" name="Shape 178"/>
          <p:cNvSpPr>
            <a:spLocks noGrp="1"/>
          </p:cNvSpPr>
          <p:nvPr>
            <p:ph type="sldNum" sz="quarter" idx="2"/>
          </p:nvPr>
        </p:nvSpPr>
        <p:spPr>
          <a:xfrm>
            <a:off x="6279591" y="4632642"/>
            <a:ext cx="273609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35000">
              <a:srgbClr val="F2F2F2"/>
            </a:gs>
            <a:gs pos="100000">
              <a:srgbClr val="D9D9D9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>
            <a:off x="337511" y="183663"/>
            <a:ext cx="528376" cy="484788"/>
            <a:chExt cx="528375" cy="484786"/>
          </a:xfrm>
        </p:grpSpPr>
        <p:sp>
          <p:nvSpPr>
            <p:cNvPr id="2" name="Shape 2"/>
            <p:cNvSpPr/>
            <p:nvPr/>
          </p:nvSpPr>
          <p:spPr>
            <a:xfrm>
              <a:off x="21587" y="-1"/>
              <a:ext cx="484789" cy="484788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" name="Shape 3"/>
            <p:cNvSpPr/>
            <p:nvPr/>
          </p:nvSpPr>
          <p:spPr>
            <a:xfrm>
              <a:off x="77988" y="53378"/>
              <a:ext cx="378031" cy="37803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" name="Shape 4"/>
            <p:cNvSpPr/>
            <p:nvPr/>
          </p:nvSpPr>
          <p:spPr>
            <a:xfrm>
              <a:off x="391997" y="3159"/>
              <a:ext cx="112909" cy="1129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5" name="Shape 5"/>
            <p:cNvSpPr/>
            <p:nvPr/>
          </p:nvSpPr>
          <p:spPr>
            <a:xfrm>
              <a:off x="0" y="94753"/>
              <a:ext cx="82914" cy="82915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6" name="Shape 6"/>
            <p:cNvSpPr/>
            <p:nvPr/>
          </p:nvSpPr>
          <p:spPr>
            <a:xfrm>
              <a:off x="77988" y="397407"/>
              <a:ext cx="63761" cy="6376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7" name="Shape 7"/>
            <p:cNvSpPr/>
            <p:nvPr/>
          </p:nvSpPr>
          <p:spPr>
            <a:xfrm>
              <a:off x="462369" y="302299"/>
              <a:ext cx="66007" cy="660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327619" y="4992118"/>
            <a:ext cx="519195" cy="94601"/>
            <a:chExt cx="519193" cy="94600"/>
          </a:xfrm>
        </p:grpSpPr>
        <p:sp>
          <p:nvSpPr>
            <p:cNvPr id="9" name="Shape 9"/>
            <p:cNvSpPr/>
            <p:nvPr/>
          </p:nvSpPr>
          <p:spPr>
            <a:xfrm>
              <a:off x="0" y="-1"/>
              <a:ext cx="94601" cy="94602"/>
            </a:xfrm>
            <a:prstGeom prst="ellipse">
              <a:avLst/>
            </a:prstGeom>
            <a:solidFill>
              <a:schemeClr val="accent1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0" name="Shape 10"/>
            <p:cNvSpPr/>
            <p:nvPr/>
          </p:nvSpPr>
          <p:spPr>
            <a:xfrm>
              <a:off x="141531" y="-1"/>
              <a:ext cx="94601" cy="94602"/>
            </a:xfrm>
            <a:prstGeom prst="ellipse">
              <a:avLst/>
            </a:prstGeom>
            <a:noFill/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1" name="Shape 11"/>
            <p:cNvSpPr/>
            <p:nvPr/>
          </p:nvSpPr>
          <p:spPr>
            <a:xfrm>
              <a:off x="283062" y="-1"/>
              <a:ext cx="94601" cy="94602"/>
            </a:xfrm>
            <a:prstGeom prst="ellipse">
              <a:avLst/>
            </a:prstGeom>
            <a:solidFill>
              <a:schemeClr val="accent1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2" name="Shape 12"/>
            <p:cNvSpPr/>
            <p:nvPr/>
          </p:nvSpPr>
          <p:spPr>
            <a:xfrm>
              <a:off x="424593" y="-1"/>
              <a:ext cx="94601" cy="94602"/>
            </a:xfrm>
            <a:prstGeom prst="ellipse">
              <a:avLst/>
            </a:prstGeom>
            <a:noFill/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14" name="Shape 14"/>
          <p:cNvSpPr>
            <a:spLocks noGrp="1"/>
          </p:cNvSpPr>
          <p:nvPr>
            <p:ph type="title"/>
          </p:nvPr>
        </p:nvSpPr>
        <p:spPr>
          <a:xfrm>
            <a:off x="457200" y="69056"/>
            <a:ext cx="8229600" cy="1131094"/>
          </a:xfrm>
          <a:prstGeom prst="rect">
            <a:avLst/>
          </a:prstGeom>
          <a:ln w="12700">
            <a:miter lim="400000"/>
          </a:ln>
        </p:spPr>
        <p:txBody>
          <a:bodyPr lIns="45719" rIns="45719" anchor="ctr"/>
          <a:lstStyle/>
          <a:p>
            <a:r>
              <a:t>标题文本</a:t>
            </a:r>
          </a:p>
        </p:txBody>
      </p:sp>
      <p:sp>
        <p:nvSpPr>
          <p:cNvPr id="15" name="Shape 15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8229600" cy="3943350"/>
          </a:xfrm>
          <a:prstGeom prst="rect">
            <a:avLst/>
          </a:prstGeom>
          <a:ln w="12700">
            <a:miter lim="400000"/>
          </a:ln>
        </p:spPr>
        <p:txBody>
          <a:bodyPr lIns="45719" rIns="45719"/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6" name="Shape 16"/>
          <p:cNvSpPr>
            <a:spLocks noGrp="1"/>
          </p:cNvSpPr>
          <p:nvPr>
            <p:ph type="sldNum" sz="quarter" idx="2"/>
          </p:nvPr>
        </p:nvSpPr>
        <p:spPr>
          <a:xfrm>
            <a:off x="4419600" y="4627562"/>
            <a:ext cx="2133600" cy="27940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r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fld id="{86CB4B4D-7CA3-9044-876B-883B54F8677D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</p:sldLayoutIdLst>
  <p:transition spd="med"/>
  <p:timing/>
  <p:txStyles>
    <p:titleStyle>
      <a:lvl1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ln>
            <a:noFill/>
          </a:ln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1pPr>
      <a:lvl2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ln>
            <a:noFill/>
          </a:ln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2pPr>
      <a:lvl3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ln>
            <a:noFill/>
          </a:ln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3pPr>
      <a:lvl4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ln>
            <a:noFill/>
          </a:ln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4pPr>
      <a:lvl5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ln>
            <a:noFill/>
          </a:ln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5pPr>
      <a:lvl6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ln>
            <a:noFill/>
          </a:ln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6pPr>
      <a:lvl7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ln>
            <a:noFill/>
          </a:ln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7pPr>
      <a:lvl8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ln>
            <a:noFill/>
          </a:ln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8pPr>
      <a:lvl9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ln>
            <a:noFill/>
          </a:ln>
          <a:solidFill>
            <a:srgbClr val="000000"/>
          </a:solidFill>
          <a:uFillTx/>
          <a:latin typeface="Arial"/>
          <a:ea typeface="Arial"/>
          <a:cs typeface="Arial"/>
          <a:sym typeface="Arial"/>
        </a:defRPr>
      </a:lvl9pPr>
    </p:titleStyle>
    <p:bodyStyle>
      <a:lvl1pPr marL="171450" marR="0" indent="-171450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 panose="020f0302020204030204"/>
          <a:ea typeface="Calibri Light" panose="020f0302020204030204"/>
          <a:cs typeface="Calibri Light" panose="020f0302020204030204"/>
          <a:sym typeface="Calibri Light" panose="020f0302020204030204"/>
        </a:defRPr>
      </a:lvl1pPr>
      <a:lvl2pPr marL="542925" marR="0" indent="-200025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 panose="020f0302020204030204"/>
          <a:ea typeface="Calibri Light" panose="020f0302020204030204"/>
          <a:cs typeface="Calibri Light" panose="020f0302020204030204"/>
          <a:sym typeface="Calibri Light" panose="020f0302020204030204"/>
        </a:defRPr>
      </a:lvl2pPr>
      <a:lvl3pPr marL="925830" marR="0" indent="-240030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 panose="020f0302020204030204"/>
          <a:ea typeface="Calibri Light" panose="020f0302020204030204"/>
          <a:cs typeface="Calibri Light" panose="020f0302020204030204"/>
          <a:sym typeface="Calibri Light" panose="020f0302020204030204"/>
        </a:defRPr>
      </a:lvl3pPr>
      <a:lvl4pPr marL="1305560" marR="0" indent="-276860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 panose="020f0302020204030204"/>
          <a:ea typeface="Calibri Light" panose="020f0302020204030204"/>
          <a:cs typeface="Calibri Light" panose="020f0302020204030204"/>
          <a:sym typeface="Calibri Light" panose="020f0302020204030204"/>
        </a:defRPr>
      </a:lvl4pPr>
      <a:lvl5pPr marL="1648460" marR="0" indent="-276860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 panose="020f0302020204030204"/>
          <a:ea typeface="Calibri Light" panose="020f0302020204030204"/>
          <a:cs typeface="Calibri Light" panose="020f0302020204030204"/>
          <a:sym typeface="Calibri Light" panose="020f0302020204030204"/>
        </a:defRPr>
      </a:lvl5pPr>
      <a:lvl6pPr marL="1991360" marR="0" indent="-276860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 panose="020f0302020204030204"/>
          <a:ea typeface="Calibri Light" panose="020f0302020204030204"/>
          <a:cs typeface="Calibri Light" panose="020f0302020204030204"/>
          <a:sym typeface="Calibri Light" panose="020f0302020204030204"/>
        </a:defRPr>
      </a:lvl6pPr>
      <a:lvl7pPr marL="2334260" marR="0" indent="-276860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 panose="020f0302020204030204"/>
          <a:ea typeface="Calibri Light" panose="020f0302020204030204"/>
          <a:cs typeface="Calibri Light" panose="020f0302020204030204"/>
          <a:sym typeface="Calibri Light" panose="020f0302020204030204"/>
        </a:defRPr>
      </a:lvl7pPr>
      <a:lvl8pPr marL="2677160" marR="0" indent="-276860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 panose="020f0302020204030204"/>
          <a:ea typeface="Calibri Light" panose="020f0302020204030204"/>
          <a:cs typeface="Calibri Light" panose="020f0302020204030204"/>
          <a:sym typeface="Calibri Light" panose="020f0302020204030204"/>
        </a:defRPr>
      </a:lvl8pPr>
      <a:lvl9pPr marL="3020060" marR="0" indent="-276860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ln>
            <a:noFill/>
          </a:ln>
          <a:solidFill>
            <a:srgbClr val="000000"/>
          </a:solidFill>
          <a:uFillTx/>
          <a:latin typeface="Calibri Light" panose="020f0302020204030204"/>
          <a:ea typeface="Calibri Light" panose="020f0302020204030204"/>
          <a:cs typeface="Calibri Light" panose="020f0302020204030204"/>
          <a:sym typeface="Calibri Light" panose="020f0302020204030204"/>
        </a:defRPr>
      </a:lvl9pPr>
    </p:bodyStyle>
    <p:otherStyle>
      <a:lvl1pPr marL="0" marR="0" indent="0" algn="r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 Light" panose="020f0302020204030204"/>
        </a:defRPr>
      </a:lvl1pPr>
      <a:lvl2pPr marL="0" marR="0" indent="342900" algn="r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 Light" panose="020f0302020204030204"/>
        </a:defRPr>
      </a:lvl2pPr>
      <a:lvl3pPr marL="0" marR="0" indent="685800" algn="r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 Light" panose="020f0302020204030204"/>
        </a:defRPr>
      </a:lvl3pPr>
      <a:lvl4pPr marL="0" marR="0" indent="1028700" algn="r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 Light" panose="020f0302020204030204"/>
        </a:defRPr>
      </a:lvl4pPr>
      <a:lvl5pPr marL="0" marR="0" indent="1371600" algn="r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 Light" panose="020f0302020204030204"/>
        </a:defRPr>
      </a:lvl5pPr>
      <a:lvl6pPr marL="0" marR="0" indent="1714500" algn="r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 Light" panose="020f0302020204030204"/>
        </a:defRPr>
      </a:lvl6pPr>
      <a:lvl7pPr marL="0" marR="0" indent="2057400" algn="r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 Light" panose="020f0302020204030204"/>
        </a:defRPr>
      </a:lvl7pPr>
      <a:lvl8pPr marL="0" marR="0" indent="2400300" algn="r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 Light" panose="020f0302020204030204"/>
        </a:defRPr>
      </a:lvl8pPr>
      <a:lvl9pPr marL="0" marR="0" indent="2743200" algn="r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2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Calibri Light" panose="020f0302020204030204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52116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Shape 187"/>
          <p:cNvSpPr/>
          <p:nvPr/>
        </p:nvSpPr>
        <p:spPr>
          <a:xfrm>
            <a:off x="0" y="3084388"/>
            <a:ext cx="9144000" cy="460375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 sz="2400" b="1">
                <a:solidFill>
                  <a:srgbClr val="2E4864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zh-CN" altLang="en-US" smtClean="0"/>
              <a:t>市避孕</a:t>
            </a:r>
            <a:r>
              <a:rPr err="1" smtClean="0"/>
              <a:t>药具</a:t>
            </a:r>
            <a:r>
              <a:rPr lang="zh-CN" err="1" smtClean="0"/>
              <a:t>镇级业务</a:t>
            </a:r>
            <a:r>
              <a:rPr err="1" smtClean="0"/>
              <a:t>培训</a:t>
            </a:r>
            <a:endParaRPr/>
          </a:p>
        </p:txBody>
      </p:sp>
      <p:grpSp>
        <p:nvGrpSpPr>
          <p:cNvPr id="201" name="Group 201"/>
          <p:cNvGrpSpPr/>
          <p:nvPr/>
        </p:nvGrpSpPr>
        <p:grpSpPr>
          <a:xfrm>
            <a:off x="4312403" y="4794930"/>
            <a:ext cx="519194" cy="94601"/>
            <a:chExt cx="519193" cy="94600"/>
          </a:xfrm>
        </p:grpSpPr>
        <p:sp>
          <p:nvSpPr>
            <p:cNvPr id="197" name="Shape 197"/>
            <p:cNvSpPr/>
            <p:nvPr/>
          </p:nvSpPr>
          <p:spPr>
            <a:xfrm>
              <a:off x="0" y="-1"/>
              <a:ext cx="94601" cy="94602"/>
            </a:xfrm>
            <a:prstGeom prst="ellipse">
              <a:avLst/>
            </a:prstGeom>
            <a:solidFill>
              <a:schemeClr val="accent1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98" name="Shape 198"/>
            <p:cNvSpPr/>
            <p:nvPr/>
          </p:nvSpPr>
          <p:spPr>
            <a:xfrm>
              <a:off x="141531" y="-1"/>
              <a:ext cx="94601" cy="94602"/>
            </a:xfrm>
            <a:prstGeom prst="ellipse">
              <a:avLst/>
            </a:prstGeom>
            <a:noFill/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99" name="Shape 199"/>
            <p:cNvSpPr/>
            <p:nvPr/>
          </p:nvSpPr>
          <p:spPr>
            <a:xfrm>
              <a:off x="283062" y="-1"/>
              <a:ext cx="94601" cy="94602"/>
            </a:xfrm>
            <a:prstGeom prst="ellipse">
              <a:avLst/>
            </a:prstGeom>
            <a:solidFill>
              <a:schemeClr val="accent1"/>
            </a:solidFill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200" name="Shape 200"/>
            <p:cNvSpPr/>
            <p:nvPr/>
          </p:nvSpPr>
          <p:spPr>
            <a:xfrm>
              <a:off x="424593" y="-1"/>
              <a:ext cx="94601" cy="94602"/>
            </a:xfrm>
            <a:prstGeom prst="ellipse">
              <a:avLst/>
            </a:prstGeom>
            <a:noFill/>
            <a:ln w="12700" cap="flat">
              <a:solidFill>
                <a:schemeClr val="accent1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</p:spTree>
  </p:cSld>
  <p:clrMapOvr>
    <a:masterClrMapping/>
  </p:clrMapOvr>
  <p:transition spd="med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Shape 203"/>
          <p:cNvSpPr/>
          <p:nvPr/>
        </p:nvSpPr>
        <p:spPr>
          <a:xfrm>
            <a:off x="1133475" y="1247774"/>
            <a:ext cx="1924050" cy="156966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rPr sz="3200" smtClean="0"/>
              <a:t>目</a:t>
            </a:r>
            <a:endParaRPr lang="en-US" sz="3200" smtClean="0"/>
          </a:p>
          <a:p>
            <a:endParaRPr lang="en-US" sz="3200" smtClean="0"/>
          </a:p>
          <a:p>
            <a:r>
              <a:rPr sz="3200" smtClean="0"/>
              <a:t>录</a:t>
            </a:r>
            <a:endParaRPr sz="3200"/>
          </a:p>
        </p:txBody>
      </p:sp>
      <p:sp>
        <p:nvSpPr>
          <p:cNvPr id="205" name="Shape 205"/>
          <p:cNvSpPr/>
          <p:nvPr/>
        </p:nvSpPr>
        <p:spPr>
          <a:xfrm>
            <a:off x="5141386" y="1094083"/>
            <a:ext cx="232007" cy="23200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lang="en-US" sz="1600" smtClean="0"/>
          </a:p>
          <a:p>
            <a:pPr algn="ctr">
              <a:defRPr>
                <a:solidFill>
                  <a:srgbClr val="FFFFFF"/>
                </a:solidFill>
              </a:defRPr>
            </a:pPr>
            <a:endParaRPr sz="1600"/>
          </a:p>
        </p:txBody>
      </p:sp>
      <p:sp>
        <p:nvSpPr>
          <p:cNvPr id="206" name="Shape 206"/>
          <p:cNvSpPr/>
          <p:nvPr/>
        </p:nvSpPr>
        <p:spPr>
          <a:xfrm>
            <a:off x="5198536" y="2573189"/>
            <a:ext cx="232007" cy="23200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600"/>
          </a:p>
        </p:txBody>
      </p:sp>
      <p:sp>
        <p:nvSpPr>
          <p:cNvPr id="207" name="Shape 207"/>
          <p:cNvSpPr/>
          <p:nvPr/>
        </p:nvSpPr>
        <p:spPr>
          <a:xfrm>
            <a:off x="5495924" y="733425"/>
            <a:ext cx="3533775" cy="646331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l"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lang="en-US" sz="1800" smtClean="0"/>
          </a:p>
          <a:p>
            <a:pPr algn="l"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sz="1800" smtClean="0"/>
              <a:t>01.</a:t>
            </a:r>
            <a:r>
              <a:rPr lang="zh-CN" altLang="en-US" sz="1800" smtClean="0">
                <a:sym typeface="+mn-ea"/>
              </a:rPr>
              <a:t>避孕药具管理</a:t>
            </a:r>
            <a:r>
              <a:rPr sz="1800" err="1" smtClean="0">
                <a:sym typeface="+mn-ea"/>
              </a:rPr>
              <a:t>网络与信息安全</a:t>
            </a:r>
            <a:endParaRPr sz="1800"/>
          </a:p>
        </p:txBody>
      </p:sp>
      <p:sp>
        <p:nvSpPr>
          <p:cNvPr id="208" name="Shape 208"/>
          <p:cNvSpPr/>
          <p:nvPr/>
        </p:nvSpPr>
        <p:spPr>
          <a:xfrm>
            <a:off x="5438775" y="2523647"/>
            <a:ext cx="2595880" cy="369332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sz="1800"/>
              <a:t>02</a:t>
            </a:r>
            <a:r>
              <a:rPr sz="1800" smtClean="0"/>
              <a:t>.</a:t>
            </a:r>
            <a:endParaRPr sz="1800"/>
          </a:p>
        </p:txBody>
      </p:sp>
      <p:sp>
        <p:nvSpPr>
          <p:cNvPr id="210" name="Shape 210"/>
          <p:cNvSpPr/>
          <p:nvPr/>
        </p:nvSpPr>
        <p:spPr>
          <a:xfrm>
            <a:off x="5447844" y="2830654"/>
            <a:ext cx="92396" cy="369332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l"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endParaRPr sz="1800"/>
          </a:p>
        </p:txBody>
      </p:sp>
      <p:sp>
        <p:nvSpPr>
          <p:cNvPr id="212" name="Shape 212"/>
          <p:cNvSpPr/>
          <p:nvPr/>
        </p:nvSpPr>
        <p:spPr>
          <a:xfrm>
            <a:off x="5447844" y="3809015"/>
            <a:ext cx="161261" cy="369332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l">
              <a:defRPr sz="140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微软雅黑" panose="020b0503020204020204" charset="-122"/>
              </a:defRPr>
            </a:pPr>
            <a:r>
              <a:rPr sz="1800" smtClean="0"/>
              <a:t> </a:t>
            </a:r>
            <a:endParaRPr lang="zh-CN" sz="1800" smtClean="0"/>
          </a:p>
        </p:txBody>
      </p:sp>
      <p:sp>
        <p:nvSpPr>
          <p:cNvPr id="3" name="文本框 2"/>
          <p:cNvSpPr txBox="1"/>
          <p:nvPr/>
        </p:nvSpPr>
        <p:spPr>
          <a:xfrm>
            <a:off x="5810250" y="2481974"/>
            <a:ext cx="2626995" cy="36933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vertOverflow="overflow" horzOverflow="overflow" vert="horz" wrap="square" lIns="45719" tIns="45719" rIns="45719" bIns="45719" numCol="1" spcCol="38100" rtlCol="0" anchor="t" forceAA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800" smtClean="0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镇级系统操作规范</a:t>
            </a:r>
            <a:endParaRPr kumimoji="0" lang="zh-CN" altLang="en-US" sz="1800" b="0" i="0" u="none" strike="noStrike" cap="none" spc="0" normalizeH="0" baseline="0" smtClean="0">
              <a:ln>
                <a:noFill/>
              </a:ln>
              <a:solidFill>
                <a:schemeClr val="accent1"/>
              </a:solidFill>
              <a:effectLst/>
              <a:uFillTx/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Calibri Light" panose="020f0302020204030204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Shape 214"/>
          <p:cNvSpPr/>
          <p:nvPr/>
        </p:nvSpPr>
        <p:spPr>
          <a:xfrm>
            <a:off x="1491774" y="1933668"/>
            <a:ext cx="1676760" cy="1676760"/>
          </a:xfrm>
          <a:prstGeom prst="ellipse">
            <a:avLst/>
          </a:prstGeom>
          <a:ln>
            <a:solidFill>
              <a:srgbClr val="BFBFBF"/>
            </a:solidFill>
            <a:miter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15" name="Shape 215"/>
          <p:cNvSpPr/>
          <p:nvPr/>
        </p:nvSpPr>
        <p:spPr>
          <a:xfrm>
            <a:off x="1686850" y="2118291"/>
            <a:ext cx="1307515" cy="130751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16" name="Shape 216"/>
          <p:cNvSpPr/>
          <p:nvPr/>
        </p:nvSpPr>
        <p:spPr>
          <a:xfrm>
            <a:off x="1933686" y="2356548"/>
            <a:ext cx="782202" cy="8280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4800" b="1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01</a:t>
            </a:r>
          </a:p>
        </p:txBody>
      </p:sp>
      <p:sp>
        <p:nvSpPr>
          <p:cNvPr id="217" name="Shape 217"/>
          <p:cNvSpPr/>
          <p:nvPr/>
        </p:nvSpPr>
        <p:spPr>
          <a:xfrm>
            <a:off x="3509960" y="2120621"/>
            <a:ext cx="3408680" cy="39878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1" i="0" u="none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l"/>
            <a:r>
              <a:rPr lang="zh-CN" altLang="en-US" smtClean="0">
                <a:sym typeface="+mn-ea"/>
              </a:rPr>
              <a:t>避孕药具管理</a:t>
            </a:r>
            <a:r>
              <a:rPr err="1" smtClean="0">
                <a:sym typeface="+mn-ea"/>
              </a:rPr>
              <a:t>网络与信息安全</a:t>
            </a:r>
            <a:endParaRPr/>
          </a:p>
        </p:txBody>
      </p:sp>
      <p:grpSp>
        <p:nvGrpSpPr>
          <p:cNvPr id="221" name="Group 221"/>
          <p:cNvGrpSpPr/>
          <p:nvPr/>
        </p:nvGrpSpPr>
        <p:grpSpPr>
          <a:xfrm>
            <a:off x="3579497" y="3175020"/>
            <a:ext cx="1111559" cy="305618"/>
            <a:chExt cx="1111558" cy="305617"/>
          </a:xfrm>
        </p:grpSpPr>
        <p:sp>
          <p:nvSpPr>
            <p:cNvPr id="219" name="Shape 219"/>
            <p:cNvSpPr/>
            <p:nvPr/>
          </p:nvSpPr>
          <p:spPr>
            <a:xfrm>
              <a:off x="-1" y="-1"/>
              <a:ext cx="1111560" cy="305619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 sz="12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220" name="Shape 220"/>
            <p:cNvSpPr/>
            <p:nvPr/>
          </p:nvSpPr>
          <p:spPr>
            <a:xfrm>
              <a:off x="-1" y="20681"/>
              <a:ext cx="1111560" cy="264255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2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Arial"/>
                  <a:cs typeface="Arial"/>
                  <a:sym typeface="Arial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r>
                <a:t>PART ONE</a:t>
              </a:r>
            </a:p>
          </p:txBody>
        </p:sp>
      </p:grpSp>
      <p:sp>
        <p:nvSpPr>
          <p:cNvPr id="222" name="Shape 222"/>
          <p:cNvSpPr/>
          <p:nvPr/>
        </p:nvSpPr>
        <p:spPr>
          <a:xfrm>
            <a:off x="2772930" y="1944597"/>
            <a:ext cx="390519" cy="390519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23" name="Shape 223"/>
          <p:cNvSpPr/>
          <p:nvPr/>
        </p:nvSpPr>
        <p:spPr>
          <a:xfrm>
            <a:off x="1417110" y="2261397"/>
            <a:ext cx="286783" cy="286783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24" name="Shape 224"/>
          <p:cNvSpPr/>
          <p:nvPr/>
        </p:nvSpPr>
        <p:spPr>
          <a:xfrm>
            <a:off x="1273718" y="3647273"/>
            <a:ext cx="160347" cy="16034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25" name="Shape 225"/>
          <p:cNvSpPr/>
          <p:nvPr/>
        </p:nvSpPr>
        <p:spPr>
          <a:xfrm>
            <a:off x="1686850" y="3308201"/>
            <a:ext cx="220531" cy="220531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26" name="Shape 226"/>
          <p:cNvSpPr/>
          <p:nvPr/>
        </p:nvSpPr>
        <p:spPr>
          <a:xfrm>
            <a:off x="3016329" y="2979247"/>
            <a:ext cx="228297" cy="22829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27" name="Shape 227"/>
          <p:cNvSpPr/>
          <p:nvPr/>
        </p:nvSpPr>
        <p:spPr>
          <a:xfrm>
            <a:off x="2839822" y="3599496"/>
            <a:ext cx="154543" cy="154543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228" name="Shape 228"/>
          <p:cNvSpPr/>
          <p:nvPr/>
        </p:nvSpPr>
        <p:spPr>
          <a:xfrm>
            <a:off x="1252337" y="2979247"/>
            <a:ext cx="99709" cy="99709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push dir="r"/>
      </p:transition>
    </mc:Choice>
    <mc:Fallback>
      <p:transition spd="slow">
        <p:push dir="r"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5" name="image1.png"/>
          <p:cNvPicPr>
            <a:picLocks noChangeAspect="1"/>
          </p:cNvPicPr>
          <p:nvPr/>
        </p:nvPicPr>
        <p:blipFill>
          <a:blip r:embed="rId2"/>
          <a:srcRect t="7817" b="7817"/>
          <a:stretch>
            <a:fillRect/>
          </a:stretch>
        </p:blipFill>
        <p:spPr>
          <a:xfrm flipH="1">
            <a:off x="0" y="0"/>
            <a:ext cx="9144000" cy="5143500"/>
          </a:xfrm>
          <a:prstGeom prst="rect">
            <a:avLst/>
          </a:prstGeom>
          <a:ln w="12700">
            <a:miter lim="400000"/>
          </a:ln>
        </p:spPr>
      </p:pic>
      <p:sp>
        <p:nvSpPr>
          <p:cNvPr id="376" name="Shape 376"/>
          <p:cNvSpPr/>
          <p:nvPr/>
        </p:nvSpPr>
        <p:spPr>
          <a:xfrm>
            <a:off x="934510" y="183663"/>
            <a:ext cx="1526541" cy="3708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600" b="1" i="0" u="none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网络与信息安全</a:t>
            </a:r>
          </a:p>
        </p:txBody>
      </p:sp>
      <p:sp>
        <p:nvSpPr>
          <p:cNvPr id="377" name="Shape 377"/>
          <p:cNvSpPr/>
          <p:nvPr/>
        </p:nvSpPr>
        <p:spPr>
          <a:xfrm>
            <a:off x="1032788" y="522217"/>
            <a:ext cx="310127" cy="1"/>
          </a:xfrm>
          <a:prstGeom prst="line">
            <a:avLst/>
          </a:prstGeom>
          <a:ln w="19050">
            <a:solidFill>
              <a:schemeClr val="accent1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/>
        </p:txBody>
      </p:sp>
      <p:sp>
        <p:nvSpPr>
          <p:cNvPr id="378" name="Shape 378"/>
          <p:cNvSpPr/>
          <p:nvPr/>
        </p:nvSpPr>
        <p:spPr>
          <a:xfrm>
            <a:off x="2500952" y="168275"/>
            <a:ext cx="2390141" cy="40894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 sz="1800" b="1">
                <a:solidFill>
                  <a:schemeClr val="accent1"/>
                </a:solidFill>
                <a:latin typeface="方正兰亭黑_GBK"/>
                <a:ea typeface="方正兰亭黑_GBK"/>
                <a:cs typeface="方正兰亭黑_GBK"/>
                <a:sym typeface="方正兰亭黑_GBK"/>
              </a:defRPr>
            </a:pPr>
            <a:r>
              <a:t>——信息安全人人有责</a:t>
            </a:r>
          </a:p>
        </p:txBody>
      </p:sp>
      <p:grpSp>
        <p:nvGrpSpPr>
          <p:cNvPr id="385" name="Group 385"/>
          <p:cNvGrpSpPr/>
          <p:nvPr/>
        </p:nvGrpSpPr>
        <p:grpSpPr>
          <a:xfrm>
            <a:off x="337511" y="183663"/>
            <a:ext cx="528376" cy="484788"/>
            <a:chExt cx="528375" cy="484786"/>
          </a:xfrm>
        </p:grpSpPr>
        <p:sp>
          <p:nvSpPr>
            <p:cNvPr id="379" name="Shape 379"/>
            <p:cNvSpPr/>
            <p:nvPr/>
          </p:nvSpPr>
          <p:spPr>
            <a:xfrm>
              <a:off x="21587" y="-1"/>
              <a:ext cx="484789" cy="484788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80" name="Shape 380"/>
            <p:cNvSpPr/>
            <p:nvPr/>
          </p:nvSpPr>
          <p:spPr>
            <a:xfrm>
              <a:off x="77988" y="53378"/>
              <a:ext cx="378031" cy="37803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81" name="Shape 381"/>
            <p:cNvSpPr/>
            <p:nvPr/>
          </p:nvSpPr>
          <p:spPr>
            <a:xfrm>
              <a:off x="391997" y="3159"/>
              <a:ext cx="112909" cy="1129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82" name="Shape 382"/>
            <p:cNvSpPr/>
            <p:nvPr/>
          </p:nvSpPr>
          <p:spPr>
            <a:xfrm>
              <a:off x="0" y="94753"/>
              <a:ext cx="82914" cy="82915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83" name="Shape 383"/>
            <p:cNvSpPr/>
            <p:nvPr/>
          </p:nvSpPr>
          <p:spPr>
            <a:xfrm>
              <a:off x="77988" y="397407"/>
              <a:ext cx="63761" cy="6376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84" name="Shape 384"/>
            <p:cNvSpPr/>
            <p:nvPr/>
          </p:nvSpPr>
          <p:spPr>
            <a:xfrm>
              <a:off x="462369" y="302299"/>
              <a:ext cx="66007" cy="660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386" name="Shape 386"/>
          <p:cNvSpPr/>
          <p:nvPr/>
        </p:nvSpPr>
        <p:spPr>
          <a:xfrm>
            <a:off x="420024" y="278416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</a:t>
            </a:r>
            <a:r>
              <a:rPr lang="en-US"/>
              <a:t>1</a:t>
            </a:r>
            <a:endParaRPr lang="en-US"/>
          </a:p>
        </p:txBody>
      </p:sp>
      <p:sp>
        <p:nvSpPr>
          <p:cNvPr id="387" name="Shape 387"/>
          <p:cNvSpPr/>
          <p:nvPr/>
        </p:nvSpPr>
        <p:spPr>
          <a:xfrm>
            <a:off x="420425" y="816950"/>
            <a:ext cx="7955417" cy="3785652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系统越来越复杂，人越来越复杂；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系统由内网改为外网，互联网环境下，网络是开放的（病毒、木马、钓鱼、欺诈）；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敏感信息（个案信息包含：身份证、通讯录、使用避孕药具情况、家庭住址、家庭成员信息等）；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安全责任：谁</a:t>
            </a:r>
            <a:r>
              <a:rPr b="1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主管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谁负责！谁</a:t>
            </a:r>
            <a:r>
              <a:rPr b="1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运营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谁负责！谁</a:t>
            </a:r>
            <a:r>
              <a:rPr b="1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使用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谁负责！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</p:txBody>
      </p:sp>
      <p:pic>
        <p:nvPicPr>
          <p:cNvPr id="388" name="image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3785" y="2124561"/>
            <a:ext cx="3186011" cy="18851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0" name="image1.png"/>
          <p:cNvPicPr>
            <a:picLocks noChangeAspect="1"/>
          </p:cNvPicPr>
          <p:nvPr/>
        </p:nvPicPr>
        <p:blipFill>
          <a:blip r:embed="rId2"/>
          <a:srcRect t="7817" b="7817"/>
          <a:stretch>
            <a:fillRect/>
          </a:stretch>
        </p:blipFill>
        <p:spPr>
          <a:xfrm flipH="1">
            <a:off x="0" y="0"/>
            <a:ext cx="9144000" cy="5143500"/>
          </a:xfrm>
          <a:prstGeom prst="rect">
            <a:avLst/>
          </a:prstGeom>
          <a:ln w="12700">
            <a:miter lim="400000"/>
          </a:ln>
        </p:spPr>
      </p:pic>
      <p:sp>
        <p:nvSpPr>
          <p:cNvPr id="391" name="Shape 391"/>
          <p:cNvSpPr/>
          <p:nvPr/>
        </p:nvSpPr>
        <p:spPr>
          <a:xfrm>
            <a:off x="934510" y="183663"/>
            <a:ext cx="1526541" cy="3708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600" b="1" i="0" u="none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网络与信息安全</a:t>
            </a:r>
          </a:p>
        </p:txBody>
      </p:sp>
      <p:sp>
        <p:nvSpPr>
          <p:cNvPr id="392" name="Shape 392"/>
          <p:cNvSpPr/>
          <p:nvPr/>
        </p:nvSpPr>
        <p:spPr>
          <a:xfrm>
            <a:off x="1032788" y="522217"/>
            <a:ext cx="310127" cy="1"/>
          </a:xfrm>
          <a:prstGeom prst="line">
            <a:avLst/>
          </a:prstGeom>
          <a:ln w="19050">
            <a:solidFill>
              <a:schemeClr val="accent1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/>
        </p:txBody>
      </p:sp>
      <p:sp>
        <p:nvSpPr>
          <p:cNvPr id="393" name="Shape 393"/>
          <p:cNvSpPr/>
          <p:nvPr/>
        </p:nvSpPr>
        <p:spPr>
          <a:xfrm>
            <a:off x="2555468" y="183663"/>
            <a:ext cx="3075941" cy="40894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 sz="1800" b="1">
                <a:solidFill>
                  <a:schemeClr val="accent1"/>
                </a:solidFill>
                <a:latin typeface="方正兰亭黑_GBK"/>
                <a:ea typeface="方正兰亭黑_GBK"/>
                <a:cs typeface="方正兰亭黑_GBK"/>
                <a:sym typeface="方正兰亭黑_GBK"/>
              </a:defRPr>
            </a:pPr>
            <a:r>
              <a:t>——短信验证码功能的必要性</a:t>
            </a:r>
          </a:p>
        </p:txBody>
      </p:sp>
      <p:grpSp>
        <p:nvGrpSpPr>
          <p:cNvPr id="400" name="Group 400"/>
          <p:cNvGrpSpPr/>
          <p:nvPr/>
        </p:nvGrpSpPr>
        <p:grpSpPr>
          <a:xfrm>
            <a:off x="337511" y="183663"/>
            <a:ext cx="528376" cy="484788"/>
            <a:chExt cx="528375" cy="484786"/>
          </a:xfrm>
        </p:grpSpPr>
        <p:sp>
          <p:nvSpPr>
            <p:cNvPr id="394" name="Shape 394"/>
            <p:cNvSpPr/>
            <p:nvPr/>
          </p:nvSpPr>
          <p:spPr>
            <a:xfrm>
              <a:off x="21587" y="-1"/>
              <a:ext cx="484789" cy="484788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95" name="Shape 395"/>
            <p:cNvSpPr/>
            <p:nvPr/>
          </p:nvSpPr>
          <p:spPr>
            <a:xfrm>
              <a:off x="77988" y="53378"/>
              <a:ext cx="378031" cy="37803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96" name="Shape 396"/>
            <p:cNvSpPr/>
            <p:nvPr/>
          </p:nvSpPr>
          <p:spPr>
            <a:xfrm>
              <a:off x="391997" y="3159"/>
              <a:ext cx="112909" cy="1129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97" name="Shape 397"/>
            <p:cNvSpPr/>
            <p:nvPr/>
          </p:nvSpPr>
          <p:spPr>
            <a:xfrm>
              <a:off x="0" y="94753"/>
              <a:ext cx="82914" cy="82915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98" name="Shape 398"/>
            <p:cNvSpPr/>
            <p:nvPr/>
          </p:nvSpPr>
          <p:spPr>
            <a:xfrm>
              <a:off x="77988" y="397407"/>
              <a:ext cx="63761" cy="6376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99" name="Shape 399"/>
            <p:cNvSpPr/>
            <p:nvPr/>
          </p:nvSpPr>
          <p:spPr>
            <a:xfrm>
              <a:off x="462369" y="302299"/>
              <a:ext cx="66007" cy="660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401" name="Shape 401"/>
          <p:cNvSpPr/>
          <p:nvPr/>
        </p:nvSpPr>
        <p:spPr>
          <a:xfrm>
            <a:off x="420024" y="278416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</a:t>
            </a:r>
            <a:r>
              <a:rPr lang="en-US"/>
              <a:t>1</a:t>
            </a:r>
            <a:endParaRPr lang="en-US"/>
          </a:p>
        </p:txBody>
      </p:sp>
      <p:sp>
        <p:nvSpPr>
          <p:cNvPr id="402" name="Shape 402"/>
          <p:cNvSpPr/>
          <p:nvPr/>
        </p:nvSpPr>
        <p:spPr>
          <a:xfrm>
            <a:off x="415498" y="923749"/>
            <a:ext cx="6167431" cy="3785652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在互联网环境不同于专网，各有利弊。最大的缺点就是：面临更加严峻的网络与信息安全问题。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r>
              <a:rPr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短信验证码：</a:t>
            </a:r>
            <a:r>
              <a:rPr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验证用户身份的凭证，只有我们系统内部的人员在后台事先登记了手机号和邮箱，才能获得，相当于动态的密码，具有随机性、不规律性、变化性，可以提高账户的安全性，避免泄露敏感信息，保障信息安全的重要一方面。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r>
              <a:rPr b="1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数据的安全管理：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系统导出的数据，例如使用人员花名册、领用人员花名册、发放机数据，要加强管理，安全防范。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</p:txBody>
      </p:sp>
      <p:pic>
        <p:nvPicPr>
          <p:cNvPr id="403" name="image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2929" y="906087"/>
            <a:ext cx="2445443" cy="288314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Shape 405"/>
          <p:cNvSpPr/>
          <p:nvPr/>
        </p:nvSpPr>
        <p:spPr>
          <a:xfrm>
            <a:off x="1491774" y="1933668"/>
            <a:ext cx="1676760" cy="1676760"/>
          </a:xfrm>
          <a:prstGeom prst="ellipse">
            <a:avLst/>
          </a:prstGeom>
          <a:ln>
            <a:solidFill>
              <a:srgbClr val="BFBFBF"/>
            </a:solidFill>
            <a:miter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06" name="Shape 406"/>
          <p:cNvSpPr/>
          <p:nvPr/>
        </p:nvSpPr>
        <p:spPr>
          <a:xfrm>
            <a:off x="1686850" y="2118291"/>
            <a:ext cx="1307515" cy="1307515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07" name="Shape 407"/>
          <p:cNvSpPr/>
          <p:nvPr/>
        </p:nvSpPr>
        <p:spPr>
          <a:xfrm>
            <a:off x="1940296" y="2358027"/>
            <a:ext cx="704850" cy="82994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4800" b="1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</a:t>
            </a:r>
            <a:r>
              <a:rPr lang="en-US"/>
              <a:t>2</a:t>
            </a:r>
            <a:endParaRPr lang="en-US"/>
          </a:p>
        </p:txBody>
      </p:sp>
      <p:sp>
        <p:nvSpPr>
          <p:cNvPr id="408" name="Shape 408"/>
          <p:cNvSpPr/>
          <p:nvPr/>
        </p:nvSpPr>
        <p:spPr>
          <a:xfrm>
            <a:off x="3516886" y="2071506"/>
            <a:ext cx="2132330" cy="39878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000" b="1" i="0" u="none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rPr lang="zh-CN"/>
              <a:t>镇</a:t>
            </a:r>
            <a:r>
              <a:t>级系统操作规范</a:t>
            </a:r>
          </a:p>
        </p:txBody>
      </p:sp>
      <p:grpSp>
        <p:nvGrpSpPr>
          <p:cNvPr id="412" name="Group 412"/>
          <p:cNvGrpSpPr/>
          <p:nvPr/>
        </p:nvGrpSpPr>
        <p:grpSpPr>
          <a:xfrm>
            <a:off x="3579496" y="3175019"/>
            <a:ext cx="1111561" cy="305620"/>
            <a:chOff x="-1" y="-1"/>
            <a:chExt cx="1111560" cy="305619"/>
          </a:xfrm>
        </p:grpSpPr>
        <p:sp>
          <p:nvSpPr>
            <p:cNvPr id="410" name="Shape 410"/>
            <p:cNvSpPr/>
            <p:nvPr/>
          </p:nvSpPr>
          <p:spPr>
            <a:xfrm>
              <a:off x="-1" y="-1"/>
              <a:ext cx="1111560" cy="305619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 sz="1200">
                  <a:solidFill>
                    <a:srgbClr val="FFFFFF"/>
                  </a:solidFill>
                  <a:latin typeface="Arial"/>
                  <a:ea typeface="Arial"/>
                  <a:cs typeface="Arial"/>
                  <a:sym typeface="Arial"/>
                </a:defRPr>
              </a:pPr>
            </a:p>
          </p:txBody>
        </p:sp>
        <p:sp>
          <p:nvSpPr>
            <p:cNvPr id="411" name="Shape 411"/>
            <p:cNvSpPr/>
            <p:nvPr/>
          </p:nvSpPr>
          <p:spPr>
            <a:xfrm>
              <a:off x="-1" y="15649"/>
              <a:ext cx="1111560" cy="274319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2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Arial"/>
                  <a:ea typeface="Arial"/>
                  <a:cs typeface="Arial"/>
                  <a:sym typeface="Arial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r>
                <a:t>PART </a:t>
              </a:r>
              <a:r>
                <a:rPr lang="en-US"/>
                <a:t>TOW</a:t>
              </a:r>
              <a:endParaRPr lang="en-US"/>
            </a:p>
          </p:txBody>
        </p:sp>
      </p:grpSp>
      <p:sp>
        <p:nvSpPr>
          <p:cNvPr id="413" name="Shape 413"/>
          <p:cNvSpPr/>
          <p:nvPr/>
        </p:nvSpPr>
        <p:spPr>
          <a:xfrm>
            <a:off x="2772930" y="1944597"/>
            <a:ext cx="390519" cy="390519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14" name="Shape 414"/>
          <p:cNvSpPr/>
          <p:nvPr/>
        </p:nvSpPr>
        <p:spPr>
          <a:xfrm>
            <a:off x="1417110" y="2261397"/>
            <a:ext cx="286783" cy="286783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15" name="Shape 415"/>
          <p:cNvSpPr/>
          <p:nvPr/>
        </p:nvSpPr>
        <p:spPr>
          <a:xfrm>
            <a:off x="1273718" y="3647273"/>
            <a:ext cx="160347" cy="16034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16" name="Shape 416"/>
          <p:cNvSpPr/>
          <p:nvPr/>
        </p:nvSpPr>
        <p:spPr>
          <a:xfrm>
            <a:off x="1686850" y="3308201"/>
            <a:ext cx="220531" cy="220531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17" name="Shape 417"/>
          <p:cNvSpPr/>
          <p:nvPr/>
        </p:nvSpPr>
        <p:spPr>
          <a:xfrm>
            <a:off x="3016329" y="2979247"/>
            <a:ext cx="228297" cy="228297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18" name="Shape 418"/>
          <p:cNvSpPr/>
          <p:nvPr/>
        </p:nvSpPr>
        <p:spPr>
          <a:xfrm>
            <a:off x="2839822" y="3599496"/>
            <a:ext cx="154543" cy="154543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419" name="Shape 419"/>
          <p:cNvSpPr/>
          <p:nvPr/>
        </p:nvSpPr>
        <p:spPr>
          <a:xfrm>
            <a:off x="1252337" y="2979247"/>
            <a:ext cx="99709" cy="99709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rgbClr val="1D3C53"/>
              </a:gs>
            </a:gsLst>
            <a:path path="circle">
              <a:fillToRect l="37721" t="-19636" r="62278" b="119636"/>
            </a:path>
          </a:gradFill>
          <a:ln w="12700">
            <a:miter lim="400000"/>
          </a:ln>
          <a:effectLst>
            <a:outerShdw blurRad="139700" dist="101600" dir="5400000" rotWithShape="0">
              <a:srgbClr val="000000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push dir="r"/>
      </p:transition>
    </mc:Choice>
    <mc:Fallback>
      <p:transition spd="slow">
        <p:push dir="r"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3" name="image1.png"/>
          <p:cNvPicPr>
            <a:picLocks noChangeAspect="1"/>
          </p:cNvPicPr>
          <p:nvPr/>
        </p:nvPicPr>
        <p:blipFill>
          <a:blip r:embed="rId2"/>
          <a:srcRect t="7817" b="7817"/>
          <a:stretch>
            <a:fillRect/>
          </a:stretch>
        </p:blipFill>
        <p:spPr>
          <a:xfrm flipH="1">
            <a:off x="-635" y="91440"/>
            <a:ext cx="9144000" cy="5143500"/>
          </a:xfrm>
          <a:prstGeom prst="rect">
            <a:avLst/>
          </a:prstGeom>
          <a:ln w="12700">
            <a:miter lim="400000"/>
          </a:ln>
        </p:spPr>
      </p:pic>
      <p:sp>
        <p:nvSpPr>
          <p:cNvPr id="434" name="Shape 434"/>
          <p:cNvSpPr/>
          <p:nvPr/>
        </p:nvSpPr>
        <p:spPr>
          <a:xfrm>
            <a:off x="934510" y="227616"/>
            <a:ext cx="2339340" cy="33718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 sz="1600" b="1">
                <a:solidFill>
                  <a:schemeClr val="accent1"/>
                </a:solidFill>
                <a:latin typeface="方正兰亭黑_GBK"/>
                <a:ea typeface="方正兰亭黑_GBK"/>
                <a:cs typeface="方正兰亭黑_GBK"/>
                <a:sym typeface="方正兰亭黑_GBK"/>
              </a:defRPr>
            </a:pPr>
            <a:r>
              <a:rPr lang="zh-CN"/>
              <a:t>镇</a:t>
            </a:r>
            <a:r>
              <a:t>级系统—主要功能分类</a:t>
            </a:r>
          </a:p>
        </p:txBody>
      </p:sp>
      <p:grpSp>
        <p:nvGrpSpPr>
          <p:cNvPr id="441" name="Group 441"/>
          <p:cNvGrpSpPr/>
          <p:nvPr/>
        </p:nvGrpSpPr>
        <p:grpSpPr>
          <a:xfrm>
            <a:off x="337511" y="183663"/>
            <a:ext cx="528376" cy="484788"/>
            <a:chExt cx="528375" cy="484786"/>
          </a:xfrm>
        </p:grpSpPr>
        <p:sp>
          <p:nvSpPr>
            <p:cNvPr id="435" name="Shape 435"/>
            <p:cNvSpPr/>
            <p:nvPr/>
          </p:nvSpPr>
          <p:spPr>
            <a:xfrm>
              <a:off x="21587" y="-1"/>
              <a:ext cx="484789" cy="484788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6" name="Shape 436"/>
            <p:cNvSpPr/>
            <p:nvPr/>
          </p:nvSpPr>
          <p:spPr>
            <a:xfrm>
              <a:off x="77988" y="53378"/>
              <a:ext cx="378031" cy="37803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7" name="Shape 437"/>
            <p:cNvSpPr/>
            <p:nvPr/>
          </p:nvSpPr>
          <p:spPr>
            <a:xfrm>
              <a:off x="391997" y="3159"/>
              <a:ext cx="112909" cy="1129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8" name="Shape 438"/>
            <p:cNvSpPr/>
            <p:nvPr/>
          </p:nvSpPr>
          <p:spPr>
            <a:xfrm>
              <a:off x="0" y="94753"/>
              <a:ext cx="82914" cy="82915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9" name="Shape 439"/>
            <p:cNvSpPr/>
            <p:nvPr/>
          </p:nvSpPr>
          <p:spPr>
            <a:xfrm>
              <a:off x="77988" y="397407"/>
              <a:ext cx="63761" cy="6376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40" name="Shape 440"/>
            <p:cNvSpPr/>
            <p:nvPr/>
          </p:nvSpPr>
          <p:spPr>
            <a:xfrm>
              <a:off x="462369" y="302299"/>
              <a:ext cx="66007" cy="660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442" name="Shape 442"/>
          <p:cNvSpPr/>
          <p:nvPr/>
        </p:nvSpPr>
        <p:spPr>
          <a:xfrm>
            <a:off x="420024" y="278416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sp>
        <p:nvSpPr>
          <p:cNvPr id="443" name="Shape 443"/>
          <p:cNvSpPr/>
          <p:nvPr/>
        </p:nvSpPr>
        <p:spPr>
          <a:xfrm>
            <a:off x="452755" y="805815"/>
            <a:ext cx="6131560" cy="39116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 b="1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zh-CN" sz="130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系统桌面显示</a:t>
            </a:r>
            <a:endParaRPr lang="zh-CN" sz="1300" smtClean="0"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</p:txBody>
      </p:sp>
      <p:pic>
        <p:nvPicPr>
          <p:cNvPr id="4" name="图片 3" descr="@1S5}XX`UJ[EM)(T5$IF{]I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60" y="1293495"/>
            <a:ext cx="8691245" cy="365379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3" name="image1.png"/>
          <p:cNvPicPr>
            <a:picLocks noChangeAspect="1"/>
          </p:cNvPicPr>
          <p:nvPr/>
        </p:nvPicPr>
        <p:blipFill>
          <a:blip r:embed="rId2"/>
          <a:srcRect t="7817" b="7817"/>
          <a:stretch>
            <a:fillRect/>
          </a:stretch>
        </p:blipFill>
        <p:spPr>
          <a:xfrm flipH="1">
            <a:off x="0" y="0"/>
            <a:ext cx="9144000" cy="5143500"/>
          </a:xfrm>
          <a:prstGeom prst="rect">
            <a:avLst/>
          </a:prstGeom>
          <a:ln w="12700">
            <a:miter lim="400000"/>
          </a:ln>
        </p:spPr>
      </p:pic>
      <p:sp>
        <p:nvSpPr>
          <p:cNvPr id="434" name="Shape 434"/>
          <p:cNvSpPr/>
          <p:nvPr/>
        </p:nvSpPr>
        <p:spPr>
          <a:xfrm>
            <a:off x="934510" y="227616"/>
            <a:ext cx="2339340" cy="33718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 sz="1600" b="1">
                <a:solidFill>
                  <a:schemeClr val="accent1"/>
                </a:solidFill>
                <a:latin typeface="方正兰亭黑_GBK"/>
                <a:ea typeface="方正兰亭黑_GBK"/>
                <a:cs typeface="方正兰亭黑_GBK"/>
                <a:sym typeface="方正兰亭黑_GBK"/>
              </a:defRPr>
            </a:pPr>
            <a:r>
              <a:rPr lang="zh-CN"/>
              <a:t>镇</a:t>
            </a:r>
            <a:r>
              <a:t>级系统—主要功能分类</a:t>
            </a:r>
          </a:p>
        </p:txBody>
      </p:sp>
      <p:grpSp>
        <p:nvGrpSpPr>
          <p:cNvPr id="441" name="Group 441"/>
          <p:cNvGrpSpPr/>
          <p:nvPr/>
        </p:nvGrpSpPr>
        <p:grpSpPr>
          <a:xfrm>
            <a:off x="337511" y="183663"/>
            <a:ext cx="528376" cy="484788"/>
            <a:chExt cx="528375" cy="484786"/>
          </a:xfrm>
        </p:grpSpPr>
        <p:sp>
          <p:nvSpPr>
            <p:cNvPr id="435" name="Shape 435"/>
            <p:cNvSpPr/>
            <p:nvPr/>
          </p:nvSpPr>
          <p:spPr>
            <a:xfrm>
              <a:off x="21587" y="-1"/>
              <a:ext cx="484789" cy="484788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6" name="Shape 436"/>
            <p:cNvSpPr/>
            <p:nvPr/>
          </p:nvSpPr>
          <p:spPr>
            <a:xfrm>
              <a:off x="77988" y="53378"/>
              <a:ext cx="378031" cy="37803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7" name="Shape 437"/>
            <p:cNvSpPr/>
            <p:nvPr/>
          </p:nvSpPr>
          <p:spPr>
            <a:xfrm>
              <a:off x="391997" y="3159"/>
              <a:ext cx="112909" cy="1129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8" name="Shape 438"/>
            <p:cNvSpPr/>
            <p:nvPr/>
          </p:nvSpPr>
          <p:spPr>
            <a:xfrm>
              <a:off x="0" y="94753"/>
              <a:ext cx="82914" cy="82915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9" name="Shape 439"/>
            <p:cNvSpPr/>
            <p:nvPr/>
          </p:nvSpPr>
          <p:spPr>
            <a:xfrm>
              <a:off x="77988" y="397407"/>
              <a:ext cx="63761" cy="6376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40" name="Shape 440"/>
            <p:cNvSpPr/>
            <p:nvPr/>
          </p:nvSpPr>
          <p:spPr>
            <a:xfrm>
              <a:off x="462369" y="302299"/>
              <a:ext cx="66007" cy="660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442" name="Shape 442"/>
          <p:cNvSpPr/>
          <p:nvPr/>
        </p:nvSpPr>
        <p:spPr>
          <a:xfrm>
            <a:off x="420024" y="278416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sp>
        <p:nvSpPr>
          <p:cNvPr id="443" name="Shape 443"/>
          <p:cNvSpPr/>
          <p:nvPr/>
        </p:nvSpPr>
        <p:spPr>
          <a:xfrm>
            <a:off x="452755" y="805815"/>
            <a:ext cx="6131560" cy="415417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 b="1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一、</a:t>
            </a:r>
            <a:r>
              <a:rPr sz="1600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业务信息管理</a:t>
            </a:r>
            <a:endParaRPr sz="1600"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628650" lvl="1" indent="-285750">
              <a:lnSpc>
                <a:spcPct val="150000"/>
              </a:lnSpc>
              <a:buSzTx/>
              <a:buFont typeface="Wingdings" panose="05000000000000000000" pitchFamily="2" charset="2"/>
              <a:buChar char="l"/>
              <a:defRPr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sz="1600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购调存管理模块；</a:t>
            </a:r>
            <a:r>
              <a:rPr lang="zh-CN" sz="160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（计划、入库、发放、在库管理）</a:t>
            </a:r>
            <a:endParaRPr lang="zh-CN" sz="1600"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628650" lvl="1" indent="-285750">
              <a:lnSpc>
                <a:spcPct val="150000"/>
              </a:lnSpc>
              <a:buSzTx/>
              <a:buFont typeface="Wingdings" panose="05000000000000000000" pitchFamily="2" charset="2"/>
              <a:buChar char="l"/>
              <a:defRPr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sz="1600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工作台账与账表分析；</a:t>
            </a:r>
            <a:endParaRPr sz="1600"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628650" lvl="1" indent="-285750">
              <a:lnSpc>
                <a:spcPct val="150000"/>
              </a:lnSpc>
              <a:buSzTx/>
              <a:buFont typeface="Wingdings" panose="05000000000000000000" pitchFamily="2" charset="2"/>
              <a:buChar char="l"/>
              <a:defRPr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sz="1600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数据查询；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 b="1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二、</a:t>
            </a:r>
            <a:r>
              <a:rPr lang="zh-CN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质量管理：</a:t>
            </a:r>
            <a:r>
              <a:rPr lang="zh-CN" b="0" err="1">
                <a:solidFill>
                  <a:schemeClr val="tx1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入库验收；</a:t>
            </a:r>
            <a:endParaRPr lang="zh-CN" b="0" err="1">
              <a:solidFill>
                <a:schemeClr val="tx1"/>
              </a:solidFill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 b="1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zh-CN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三、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仓库智能管理</a:t>
            </a:r>
            <a:r>
              <a:rPr b="0" err="1">
                <a:solidFill>
                  <a:srgbClr val="000000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：包括药具仓库的基本信息以及使用无线技术远程监管理仓库环境，实现仓库环境的智能化管理。</a:t>
            </a:r>
            <a:endParaRPr b="0">
              <a:solidFill>
                <a:srgbClr val="000000"/>
              </a:solidFill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 b="1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zh-CN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四、</a:t>
            </a:r>
            <a:r>
              <a:rPr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药具队伍管理</a:t>
            </a:r>
            <a:r>
              <a:rPr b="0">
                <a:solidFill>
                  <a:srgbClr val="000000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：药具机构的单位信息、药具队伍的人员信息的录入、查询、变更</a:t>
            </a:r>
            <a:r>
              <a:rPr lang="zh-CN" b="0">
                <a:solidFill>
                  <a:srgbClr val="000000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。</a:t>
            </a:r>
            <a:endParaRPr>
              <a:solidFill>
                <a:schemeClr val="accent4"/>
              </a:solidFill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 b="1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lang="zh-CN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五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、系统设置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628650" lvl="1" indent="-285750">
              <a:lnSpc>
                <a:spcPct val="150000"/>
              </a:lnSpc>
              <a:buSzTx/>
              <a:buFont typeface="Wingdings" panose="05000000000000000000" pitchFamily="2" charset="2"/>
              <a:buChar char="l"/>
              <a:defRPr sz="1600" u="sng">
                <a:solidFill>
                  <a:srgbClr val="2E4864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药具字典、用户管理、区划管理、</a:t>
            </a:r>
            <a:r>
              <a:rPr err="1" smtClean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网点管理</a:t>
            </a:r>
            <a:r>
              <a:rPr lang="zh-CN" altLang="en-US" smtClean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（发放机）</a:t>
            </a:r>
            <a:r>
              <a:rPr smtClean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等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</p:txBody>
      </p:sp>
      <p:pic>
        <p:nvPicPr>
          <p:cNvPr id="2" name="图片 1" descr="U%4[@@NJ4[R53U6[IVY46A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120" y="81915"/>
            <a:ext cx="2051685" cy="497268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Shape 445"/>
          <p:cNvSpPr/>
          <p:nvPr/>
        </p:nvSpPr>
        <p:spPr>
          <a:xfrm>
            <a:off x="934510" y="183663"/>
            <a:ext cx="1930400" cy="33718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 sz="1600" b="1">
                <a:solidFill>
                  <a:schemeClr val="accent1"/>
                </a:solidFill>
                <a:latin typeface="方正兰亭黑_GBK"/>
                <a:ea typeface="方正兰亭黑_GBK"/>
                <a:cs typeface="方正兰亭黑_GBK"/>
                <a:sym typeface="方正兰亭黑_GBK"/>
              </a:defRPr>
            </a:pPr>
            <a:r>
              <a:rPr lang="zh-CN"/>
              <a:t>镇</a:t>
            </a:r>
            <a:r>
              <a:t>级系统—业务功能</a:t>
            </a:r>
          </a:p>
        </p:txBody>
      </p:sp>
      <p:sp>
        <p:nvSpPr>
          <p:cNvPr id="446" name="Shape 446"/>
          <p:cNvSpPr/>
          <p:nvPr/>
        </p:nvSpPr>
        <p:spPr>
          <a:xfrm>
            <a:off x="1032788" y="522217"/>
            <a:ext cx="310127" cy="1"/>
          </a:xfrm>
          <a:prstGeom prst="line">
            <a:avLst/>
          </a:prstGeom>
          <a:ln w="19050">
            <a:solidFill>
              <a:schemeClr val="accent1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/>
        </p:txBody>
      </p:sp>
      <p:grpSp>
        <p:nvGrpSpPr>
          <p:cNvPr id="453" name="Group 453"/>
          <p:cNvGrpSpPr/>
          <p:nvPr/>
        </p:nvGrpSpPr>
        <p:grpSpPr>
          <a:xfrm>
            <a:off x="337511" y="183663"/>
            <a:ext cx="528376" cy="484788"/>
            <a:chExt cx="528375" cy="484786"/>
          </a:xfrm>
        </p:grpSpPr>
        <p:sp>
          <p:nvSpPr>
            <p:cNvPr id="447" name="Shape 447"/>
            <p:cNvSpPr/>
            <p:nvPr/>
          </p:nvSpPr>
          <p:spPr>
            <a:xfrm>
              <a:off x="21587" y="-1"/>
              <a:ext cx="484789" cy="484788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48" name="Shape 448"/>
            <p:cNvSpPr/>
            <p:nvPr/>
          </p:nvSpPr>
          <p:spPr>
            <a:xfrm>
              <a:off x="77988" y="53378"/>
              <a:ext cx="378031" cy="37803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49" name="Shape 449"/>
            <p:cNvSpPr/>
            <p:nvPr/>
          </p:nvSpPr>
          <p:spPr>
            <a:xfrm>
              <a:off x="391997" y="3159"/>
              <a:ext cx="112909" cy="1129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50" name="Shape 450"/>
            <p:cNvSpPr/>
            <p:nvPr/>
          </p:nvSpPr>
          <p:spPr>
            <a:xfrm>
              <a:off x="0" y="94753"/>
              <a:ext cx="82914" cy="82915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51" name="Shape 451"/>
            <p:cNvSpPr/>
            <p:nvPr/>
          </p:nvSpPr>
          <p:spPr>
            <a:xfrm>
              <a:off x="77988" y="397407"/>
              <a:ext cx="63761" cy="6376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52" name="Shape 452"/>
            <p:cNvSpPr/>
            <p:nvPr/>
          </p:nvSpPr>
          <p:spPr>
            <a:xfrm>
              <a:off x="462369" y="302299"/>
              <a:ext cx="66007" cy="660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454" name="Shape 454"/>
          <p:cNvSpPr/>
          <p:nvPr/>
        </p:nvSpPr>
        <p:spPr>
          <a:xfrm>
            <a:off x="420024" y="278416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</a:t>
            </a:r>
            <a:r>
              <a:rPr lang="en-US"/>
              <a:t>2</a:t>
            </a:r>
            <a:endParaRPr lang="en-US"/>
          </a:p>
        </p:txBody>
      </p:sp>
      <p:sp>
        <p:nvSpPr>
          <p:cNvPr id="455" name="Shape 455"/>
          <p:cNvSpPr/>
          <p:nvPr/>
        </p:nvSpPr>
        <p:spPr>
          <a:xfrm>
            <a:off x="600557" y="698629"/>
            <a:ext cx="7973319" cy="4030980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285750" lvl="1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/>
              <a:t>1</a:t>
            </a:r>
            <a:r>
              <a:rPr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、需求计划上报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lvl="1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/>
              <a:t>2</a:t>
            </a:r>
            <a:r>
              <a:rPr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、购调存管理：上级调拨入库</a:t>
            </a:r>
            <a:r>
              <a:rPr/>
              <a:t>---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在库管理</a:t>
            </a:r>
            <a:r>
              <a:rPr/>
              <a:t>---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村级调拨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lvl="1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/>
              <a:t>3</a:t>
            </a:r>
            <a:r>
              <a:rPr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、质量管理：</a:t>
            </a:r>
            <a:r>
              <a:rPr b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对于内供药具执行免检。</a:t>
            </a:r>
            <a:endParaRPr b="0"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lvl="1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/>
              <a:t>4</a:t>
            </a:r>
            <a:r>
              <a:rPr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、发放管理</a:t>
            </a:r>
            <a:r>
              <a:rPr>
                <a:solidFill>
                  <a:srgbClr val="000000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：</a:t>
            </a:r>
            <a:r>
              <a:rPr b="0">
                <a:solidFill>
                  <a:srgbClr val="000000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将目前各种发放模式进行整合与规范，同时采集到发放个案信息。</a:t>
            </a:r>
            <a:endParaRPr b="0">
              <a:solidFill>
                <a:srgbClr val="000000"/>
              </a:solidFill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lvl="1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b="0">
                <a:solidFill>
                  <a:srgbClr val="000000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5、</a:t>
            </a:r>
            <a:r>
              <a:rPr/>
              <a:t>数据查询</a:t>
            </a:r>
            <a:endParaRPr/>
          </a:p>
          <a:p>
            <a:pPr marL="285750" lvl="1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/>
              <a:t>6</a:t>
            </a:r>
            <a:r>
              <a:rPr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、基本设置：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628650" lvl="2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l"/>
              <a:defRPr sz="1600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网点管理</a:t>
            </a:r>
            <a:r>
              <a:rPr err="1">
                <a:solidFill>
                  <a:srgbClr val="000000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：对社会发放网点的注册。</a:t>
            </a:r>
            <a:endParaRPr>
              <a:solidFill>
                <a:srgbClr val="000000"/>
              </a:solidFill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628650" lvl="2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l"/>
              <a:defRPr sz="1600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企业管理</a:t>
            </a:r>
            <a:r>
              <a:rPr err="1">
                <a:solidFill>
                  <a:srgbClr val="000000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：对有人管理的企事业单位进行注册管理，用于团体发放。</a:t>
            </a:r>
            <a:endParaRPr>
              <a:solidFill>
                <a:srgbClr val="000000"/>
              </a:solidFill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628650" lvl="2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l"/>
              <a:defRPr sz="160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err="1"/>
              <a:t>区划管理：区划的拆分、合并，区划编码的修改，以及区划的管理。</a:t>
            </a:r>
            <a:endParaRPr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Shape 457"/>
          <p:cNvSpPr/>
          <p:nvPr/>
        </p:nvSpPr>
        <p:spPr>
          <a:xfrm>
            <a:off x="934510" y="183663"/>
            <a:ext cx="2237740" cy="33718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 sz="1600" b="1">
                <a:solidFill>
                  <a:schemeClr val="accent1"/>
                </a:solidFill>
                <a:latin typeface="方正兰亭黑_GBK"/>
                <a:ea typeface="方正兰亭黑_GBK"/>
                <a:cs typeface="方正兰亭黑_GBK"/>
                <a:sym typeface="方正兰亭黑_GBK"/>
              </a:defRPr>
            </a:pPr>
            <a:r>
              <a:rPr lang="zh-CN"/>
              <a:t>镇</a:t>
            </a:r>
            <a:r>
              <a:rPr err="1"/>
              <a:t>级系统—1、需求计划</a:t>
            </a:r>
            <a:endParaRPr/>
          </a:p>
        </p:txBody>
      </p:sp>
      <p:sp>
        <p:nvSpPr>
          <p:cNvPr id="458" name="Shape 458"/>
          <p:cNvSpPr/>
          <p:nvPr/>
        </p:nvSpPr>
        <p:spPr>
          <a:xfrm>
            <a:off x="1032788" y="522217"/>
            <a:ext cx="310127" cy="1"/>
          </a:xfrm>
          <a:prstGeom prst="line">
            <a:avLst/>
          </a:prstGeom>
          <a:ln w="19050">
            <a:solidFill>
              <a:schemeClr val="accent1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/>
        </p:txBody>
      </p:sp>
      <p:grpSp>
        <p:nvGrpSpPr>
          <p:cNvPr id="465" name="Group 465"/>
          <p:cNvGrpSpPr/>
          <p:nvPr/>
        </p:nvGrpSpPr>
        <p:grpSpPr>
          <a:xfrm>
            <a:off x="337511" y="183663"/>
            <a:ext cx="528376" cy="484788"/>
            <a:chExt cx="528375" cy="484786"/>
          </a:xfrm>
        </p:grpSpPr>
        <p:sp>
          <p:nvSpPr>
            <p:cNvPr id="459" name="Shape 459"/>
            <p:cNvSpPr/>
            <p:nvPr/>
          </p:nvSpPr>
          <p:spPr>
            <a:xfrm>
              <a:off x="21587" y="-1"/>
              <a:ext cx="484789" cy="484788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60" name="Shape 460"/>
            <p:cNvSpPr/>
            <p:nvPr/>
          </p:nvSpPr>
          <p:spPr>
            <a:xfrm>
              <a:off x="77988" y="53378"/>
              <a:ext cx="378031" cy="37803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61" name="Shape 461"/>
            <p:cNvSpPr/>
            <p:nvPr/>
          </p:nvSpPr>
          <p:spPr>
            <a:xfrm>
              <a:off x="391997" y="3159"/>
              <a:ext cx="112909" cy="1129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62" name="Shape 462"/>
            <p:cNvSpPr/>
            <p:nvPr/>
          </p:nvSpPr>
          <p:spPr>
            <a:xfrm>
              <a:off x="0" y="94753"/>
              <a:ext cx="82914" cy="82915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63" name="Shape 463"/>
            <p:cNvSpPr/>
            <p:nvPr/>
          </p:nvSpPr>
          <p:spPr>
            <a:xfrm>
              <a:off x="77988" y="397407"/>
              <a:ext cx="63761" cy="6376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64" name="Shape 464"/>
            <p:cNvSpPr/>
            <p:nvPr/>
          </p:nvSpPr>
          <p:spPr>
            <a:xfrm>
              <a:off x="462369" y="302299"/>
              <a:ext cx="66007" cy="660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466" name="Shape 466"/>
          <p:cNvSpPr/>
          <p:nvPr/>
        </p:nvSpPr>
        <p:spPr>
          <a:xfrm>
            <a:off x="420024" y="278416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</a:t>
            </a:r>
            <a:r>
              <a:rPr lang="en-US"/>
              <a:t>2</a:t>
            </a:r>
            <a:endParaRPr lang="en-US"/>
          </a:p>
        </p:txBody>
      </p:sp>
      <p:sp>
        <p:nvSpPr>
          <p:cNvPr id="467" name="Shape 467"/>
          <p:cNvSpPr/>
          <p:nvPr/>
        </p:nvSpPr>
        <p:spPr>
          <a:xfrm>
            <a:off x="486612" y="669221"/>
            <a:ext cx="7973318" cy="3830955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285750" indent="-285750">
              <a:lnSpc>
                <a:spcPct val="150000"/>
              </a:lnSpc>
              <a:buSzTx/>
              <a:buFont typeface="Wingdings" panose="05000000000000000000"/>
              <a:buChar char="◆"/>
              <a:defRPr sz="1600"/>
            </a:pPr>
            <a:endParaRPr/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r>
              <a:rPr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需求计划：乡级药具机构根据本地实际需求编制上报年度药具需求计划。填报本级需求计划表，系统根据相关数据提供理论</a:t>
            </a:r>
            <a:r>
              <a:rPr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需求值</a:t>
            </a:r>
            <a:r>
              <a:rPr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，可以作为参考。需求计划理论需求计算的参考公式：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>
              <a:lnSpc>
                <a:spcPct val="150000"/>
              </a:lnSpc>
              <a:defRPr sz="1600"/>
            </a:pP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>
              <a:lnSpc>
                <a:spcPct val="150000"/>
              </a:lnSpc>
              <a:defRPr sz="1600"/>
            </a:pPr>
            <a:r>
              <a:rPr sz="18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 </a:t>
            </a:r>
            <a:r>
              <a:rPr lang="en-US" altLang="zh-CN" sz="1800" b="1" smtClean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=</a:t>
            </a:r>
            <a:r>
              <a:rPr sz="1800" b="1" smtClean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（</a:t>
            </a:r>
            <a:r>
              <a:rPr sz="1800" b="1" u="sng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上年度人份数</a:t>
            </a:r>
            <a:r>
              <a:rPr sz="1800" b="1" u="sng"/>
              <a:t>×</a:t>
            </a:r>
            <a:r>
              <a:rPr sz="1800" b="1" u="sng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年人均标准量</a:t>
            </a:r>
            <a:r>
              <a:rPr sz="1800" b="1"/>
              <a:t>×1.25-</a:t>
            </a:r>
            <a:r>
              <a:rPr sz="18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预计年末库存）</a:t>
            </a:r>
            <a:r>
              <a:rPr sz="1800" b="1"/>
              <a:t>×</a:t>
            </a:r>
            <a:r>
              <a:rPr lang="en-US" sz="1800" b="1"/>
              <a:t>50%</a:t>
            </a:r>
            <a:r>
              <a:rPr sz="1800" b="1"/>
              <a:t>+</a:t>
            </a:r>
            <a:r>
              <a:rPr sz="18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当年发放量</a:t>
            </a:r>
            <a:r>
              <a:rPr sz="1800" b="1"/>
              <a:t>×</a:t>
            </a:r>
            <a:r>
              <a:rPr lang="en-US" sz="1800" b="1"/>
              <a:t>50%</a:t>
            </a:r>
            <a:endParaRPr lang="en-US" sz="1800" b="1"/>
          </a:p>
          <a:p>
            <a:pPr>
              <a:lnSpc>
                <a:spcPct val="150000"/>
              </a:lnSpc>
              <a:defRPr sz="1600"/>
            </a:pPr>
            <a:r>
              <a:rPr/>
              <a:t>                      至个案的发放量       </a:t>
            </a:r>
            <a:r>
              <a:rPr lang="en-US" smtClean="0"/>
              <a:t>             </a:t>
            </a:r>
            <a:r>
              <a:rPr smtClean="0"/>
              <a:t> </a:t>
            </a:r>
            <a:r>
              <a:rPr err="1"/>
              <a:t>库存周转量</a:t>
            </a:r>
            <a:endParaRPr/>
          </a:p>
          <a:p>
            <a:pPr>
              <a:lnSpc>
                <a:spcPct val="150000"/>
              </a:lnSpc>
              <a:defRPr sz="1600"/>
            </a:pPr>
            <a:r>
              <a:rPr/>
              <a:t>                                                    </a:t>
            </a:r>
            <a:r>
              <a:rPr lang="en-US" smtClean="0"/>
              <a:t>                 </a:t>
            </a:r>
            <a:r>
              <a:rPr smtClean="0"/>
              <a:t>3</a:t>
            </a:r>
            <a:r>
              <a:rPr/>
              <a:t>个月 3/12=0.25</a:t>
            </a:r>
            <a:endParaRPr/>
          </a:p>
          <a:p>
            <a:pPr marL="285750" indent="-285750">
              <a:lnSpc>
                <a:spcPct val="150000"/>
              </a:lnSpc>
              <a:buSzTx/>
              <a:buFont typeface="Wingdings" panose="05000000000000000000" pitchFamily="2" charset="2"/>
              <a:buChar char="u"/>
              <a:defRPr sz="1600"/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预计年末库存</a:t>
            </a:r>
            <a:r>
              <a:rPr/>
              <a:t>=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当前库存</a:t>
            </a:r>
            <a:r>
              <a:rPr err="1"/>
              <a:t>+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当年计划未执行</a:t>
            </a:r>
            <a:r>
              <a:rPr/>
              <a:t> - 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已发放量的月平均数量</a:t>
            </a:r>
            <a:r>
              <a:rPr err="1"/>
              <a:t>×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当年剩余月数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buSzTx/>
              <a:buFont typeface="Wingdings" panose="05000000000000000000"/>
              <a:buChar char="◆"/>
              <a:defRPr sz="1600"/>
            </a:pP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</p:txBody>
      </p:sp>
      <p:sp>
        <p:nvSpPr>
          <p:cNvPr id="468" name="Shape 468"/>
          <p:cNvSpPr/>
          <p:nvPr/>
        </p:nvSpPr>
        <p:spPr>
          <a:xfrm>
            <a:off x="4473270" y="2843903"/>
            <a:ext cx="1" cy="206491"/>
          </a:xfrm>
          <a:prstGeom prst="line">
            <a:avLst/>
          </a:prstGeom>
          <a:ln w="12700">
            <a:solidFill>
              <a:schemeClr val="accent1"/>
            </a:solidFill>
            <a:miter/>
            <a:tailEnd type="triangle"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/>
        </p:txBody>
      </p:sp>
      <p:sp>
        <p:nvSpPr>
          <p:cNvPr id="469" name="Shape 469"/>
          <p:cNvSpPr/>
          <p:nvPr/>
        </p:nvSpPr>
        <p:spPr>
          <a:xfrm>
            <a:off x="4473269" y="3244101"/>
            <a:ext cx="1" cy="206491"/>
          </a:xfrm>
          <a:prstGeom prst="line">
            <a:avLst/>
          </a:prstGeom>
          <a:ln w="12700">
            <a:solidFill>
              <a:schemeClr val="accent1"/>
            </a:solidFill>
            <a:miter/>
            <a:tailEnd type="triangle"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/>
        </p:txBody>
      </p:sp>
      <p:sp>
        <p:nvSpPr>
          <p:cNvPr id="470" name="Shape 470"/>
          <p:cNvSpPr/>
          <p:nvPr/>
        </p:nvSpPr>
        <p:spPr>
          <a:xfrm>
            <a:off x="2578792" y="2864029"/>
            <a:ext cx="1" cy="206491"/>
          </a:xfrm>
          <a:prstGeom prst="line">
            <a:avLst/>
          </a:prstGeom>
          <a:ln w="12700">
            <a:solidFill>
              <a:schemeClr val="accent1"/>
            </a:solidFill>
            <a:miter/>
            <a:tailEnd type="triangle"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/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Shape 472"/>
          <p:cNvSpPr/>
          <p:nvPr/>
        </p:nvSpPr>
        <p:spPr>
          <a:xfrm>
            <a:off x="934510" y="209009"/>
            <a:ext cx="3464560" cy="33718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600" b="1" i="0" u="none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rPr lang="zh-CN"/>
              <a:t>镇</a:t>
            </a:r>
            <a:r>
              <a:t>级系统—2、购调存管理：入库管理</a:t>
            </a:r>
          </a:p>
        </p:txBody>
      </p:sp>
      <p:sp>
        <p:nvSpPr>
          <p:cNvPr id="473" name="Shape 473"/>
          <p:cNvSpPr/>
          <p:nvPr/>
        </p:nvSpPr>
        <p:spPr>
          <a:xfrm>
            <a:off x="1032788" y="522216"/>
            <a:ext cx="310128" cy="2"/>
          </a:xfrm>
          <a:prstGeom prst="line">
            <a:avLst/>
          </a:prstGeom>
          <a:ln w="19050">
            <a:solidFill>
              <a:schemeClr val="accent1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grpSp>
        <p:nvGrpSpPr>
          <p:cNvPr id="480" name="Group 480"/>
          <p:cNvGrpSpPr/>
          <p:nvPr/>
        </p:nvGrpSpPr>
        <p:grpSpPr>
          <a:xfrm>
            <a:off x="337511" y="183661"/>
            <a:ext cx="528378" cy="484792"/>
            <a:chOff x="0" y="-1"/>
            <a:chExt cx="528377" cy="484790"/>
          </a:xfrm>
        </p:grpSpPr>
        <p:sp>
          <p:nvSpPr>
            <p:cNvPr id="474" name="Shape 474"/>
            <p:cNvSpPr/>
            <p:nvPr/>
          </p:nvSpPr>
          <p:spPr>
            <a:xfrm>
              <a:off x="21587" y="-2"/>
              <a:ext cx="484791" cy="484792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5" name="Shape 475"/>
            <p:cNvSpPr/>
            <p:nvPr/>
          </p:nvSpPr>
          <p:spPr>
            <a:xfrm>
              <a:off x="77988" y="53378"/>
              <a:ext cx="378033" cy="37803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6" name="Shape 476"/>
            <p:cNvSpPr/>
            <p:nvPr/>
          </p:nvSpPr>
          <p:spPr>
            <a:xfrm>
              <a:off x="391997" y="3159"/>
              <a:ext cx="112911" cy="1129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7" name="Shape 477"/>
            <p:cNvSpPr/>
            <p:nvPr/>
          </p:nvSpPr>
          <p:spPr>
            <a:xfrm>
              <a:off x="-1" y="94753"/>
              <a:ext cx="82916" cy="8291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8" name="Shape 478"/>
            <p:cNvSpPr/>
            <p:nvPr/>
          </p:nvSpPr>
          <p:spPr>
            <a:xfrm>
              <a:off x="77988" y="397408"/>
              <a:ext cx="63763" cy="6376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9" name="Shape 479"/>
            <p:cNvSpPr/>
            <p:nvPr/>
          </p:nvSpPr>
          <p:spPr>
            <a:xfrm>
              <a:off x="462369" y="302300"/>
              <a:ext cx="66009" cy="660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481" name="Shape 481"/>
          <p:cNvSpPr/>
          <p:nvPr/>
        </p:nvSpPr>
        <p:spPr>
          <a:xfrm>
            <a:off x="420024" y="278415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</a:t>
            </a:r>
            <a:r>
              <a:rPr lang="en-US"/>
              <a:t>2</a:t>
            </a:r>
            <a:endParaRPr lang="en-US"/>
          </a:p>
        </p:txBody>
      </p:sp>
      <p:sp>
        <p:nvSpPr>
          <p:cNvPr id="482" name="Shape 482"/>
          <p:cNvSpPr/>
          <p:nvPr/>
        </p:nvSpPr>
        <p:spPr>
          <a:xfrm>
            <a:off x="525753" y="843646"/>
            <a:ext cx="8019731" cy="3430905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lnSpc>
                <a:spcPct val="150000"/>
              </a:lnSpc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endParaRPr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/>
              <a:t>上级调拨入库</a:t>
            </a:r>
            <a:r>
              <a:rPr b="0"/>
              <a:t>：本级执行上级本级库存分配计划的入库类型。</a:t>
            </a:r>
            <a:r>
              <a:rPr/>
              <a:t>当药具直接从上级药具仓库调拨到本级，不需要手动操作上级调拨入库，通过来货提醒功能自动转换为上级调拨入库</a:t>
            </a:r>
            <a:r>
              <a:rPr smtClean="0"/>
              <a:t>。</a:t>
            </a:r>
            <a:endParaRPr lang="en-US" smtClean="0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endParaRPr lang="en-US" smtClean="0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zh-CN" altLang="en-US" u="sng"/>
              <a:t>步骤：</a:t>
            </a:r>
            <a:endParaRPr lang="zh-CN" altLang="en-US" u="sng"/>
          </a:p>
          <a:p>
            <a:pPr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zh-CN" altLang="en-US"/>
              <a:t>   </a:t>
            </a:r>
            <a:r>
              <a:rPr lang="zh-CN" altLang="en-US" u="sng"/>
              <a:t>来</a:t>
            </a:r>
            <a:r>
              <a:rPr lang="zh-CN" altLang="en-US" u="sng" smtClean="0"/>
              <a:t>货提醒</a:t>
            </a:r>
            <a:r>
              <a:rPr lang="en-US" altLang="zh-CN" u="sng" smtClean="0"/>
              <a:t>—</a:t>
            </a:r>
            <a:r>
              <a:rPr lang="zh-CN" altLang="en-US" u="sng" smtClean="0"/>
              <a:t>入库检验</a:t>
            </a:r>
            <a:r>
              <a:rPr lang="en-US" altLang="zh-CN" u="sng" smtClean="0"/>
              <a:t>--</a:t>
            </a:r>
            <a:r>
              <a:rPr lang="zh-CN" altLang="en-US" u="sng" smtClean="0"/>
              <a:t>查看</a:t>
            </a:r>
            <a:r>
              <a:rPr lang="en-US" altLang="zh-CN" u="sng" smtClean="0"/>
              <a:t>--</a:t>
            </a:r>
            <a:r>
              <a:rPr lang="zh-CN" altLang="en-US" u="sng" smtClean="0"/>
              <a:t>免检、审核</a:t>
            </a:r>
            <a:r>
              <a:rPr lang="en-US" altLang="zh-CN" u="sng" smtClean="0"/>
              <a:t>--</a:t>
            </a:r>
            <a:r>
              <a:rPr lang="zh-CN" altLang="en-US" u="sng" smtClean="0"/>
              <a:t>上级调拨入库</a:t>
            </a:r>
            <a:r>
              <a:rPr lang="en-US" altLang="zh-CN" u="sng" smtClean="0"/>
              <a:t>—</a:t>
            </a:r>
            <a:r>
              <a:rPr lang="zh-CN" altLang="en-US" u="sng" smtClean="0"/>
              <a:t>点击确认入库。</a:t>
            </a:r>
            <a:endParaRPr lang="en-US" u="sng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endParaRPr u="sng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Shape 472"/>
          <p:cNvSpPr/>
          <p:nvPr/>
        </p:nvSpPr>
        <p:spPr>
          <a:xfrm>
            <a:off x="934510" y="209009"/>
            <a:ext cx="3464560" cy="33718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600" b="1" i="0" u="none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rPr lang="zh-CN"/>
              <a:t>镇</a:t>
            </a:r>
            <a:r>
              <a:t>级系统—2、购调存管理：入库管理</a:t>
            </a:r>
          </a:p>
        </p:txBody>
      </p:sp>
      <p:sp>
        <p:nvSpPr>
          <p:cNvPr id="473" name="Shape 473"/>
          <p:cNvSpPr/>
          <p:nvPr/>
        </p:nvSpPr>
        <p:spPr>
          <a:xfrm>
            <a:off x="1032788" y="522216"/>
            <a:ext cx="310128" cy="2"/>
          </a:xfrm>
          <a:prstGeom prst="line">
            <a:avLst/>
          </a:prstGeom>
          <a:ln w="19050">
            <a:solidFill>
              <a:schemeClr val="accent1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grpSp>
        <p:nvGrpSpPr>
          <p:cNvPr id="480" name="Group 480"/>
          <p:cNvGrpSpPr/>
          <p:nvPr/>
        </p:nvGrpSpPr>
        <p:grpSpPr>
          <a:xfrm>
            <a:off x="337511" y="183661"/>
            <a:ext cx="528378" cy="484792"/>
            <a:chOff x="0" y="-1"/>
            <a:chExt cx="528377" cy="484790"/>
          </a:xfrm>
        </p:grpSpPr>
        <p:sp>
          <p:nvSpPr>
            <p:cNvPr id="474" name="Shape 474"/>
            <p:cNvSpPr/>
            <p:nvPr/>
          </p:nvSpPr>
          <p:spPr>
            <a:xfrm>
              <a:off x="21587" y="-2"/>
              <a:ext cx="484791" cy="484792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5" name="Shape 475"/>
            <p:cNvSpPr/>
            <p:nvPr/>
          </p:nvSpPr>
          <p:spPr>
            <a:xfrm>
              <a:off x="77988" y="53378"/>
              <a:ext cx="378033" cy="37803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6" name="Shape 476"/>
            <p:cNvSpPr/>
            <p:nvPr/>
          </p:nvSpPr>
          <p:spPr>
            <a:xfrm>
              <a:off x="391997" y="3159"/>
              <a:ext cx="112911" cy="1129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7" name="Shape 477"/>
            <p:cNvSpPr/>
            <p:nvPr/>
          </p:nvSpPr>
          <p:spPr>
            <a:xfrm>
              <a:off x="-1" y="94753"/>
              <a:ext cx="82916" cy="8291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8" name="Shape 478"/>
            <p:cNvSpPr/>
            <p:nvPr/>
          </p:nvSpPr>
          <p:spPr>
            <a:xfrm>
              <a:off x="77988" y="397408"/>
              <a:ext cx="63763" cy="6376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9" name="Shape 479"/>
            <p:cNvSpPr/>
            <p:nvPr/>
          </p:nvSpPr>
          <p:spPr>
            <a:xfrm>
              <a:off x="462369" y="302300"/>
              <a:ext cx="66009" cy="660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481" name="Shape 481"/>
          <p:cNvSpPr/>
          <p:nvPr/>
        </p:nvSpPr>
        <p:spPr>
          <a:xfrm>
            <a:off x="420024" y="278415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</a:t>
            </a:r>
            <a:r>
              <a:rPr lang="en-US"/>
              <a:t>2</a:t>
            </a:r>
            <a:endParaRPr lang="en-US"/>
          </a:p>
        </p:txBody>
      </p:sp>
      <p:sp>
        <p:nvSpPr>
          <p:cNvPr id="482" name="Shape 482"/>
          <p:cNvSpPr/>
          <p:nvPr/>
        </p:nvSpPr>
        <p:spPr>
          <a:xfrm>
            <a:off x="525780" y="843915"/>
            <a:ext cx="4048760" cy="249936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zh-CN" altLang="en-US" sz="1300" u="sng"/>
              <a:t>步骤：</a:t>
            </a:r>
            <a:endParaRPr lang="zh-CN" altLang="en-US" sz="1300" u="sng"/>
          </a:p>
          <a:p>
            <a:pPr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zh-CN" altLang="en-US" sz="1300"/>
              <a:t>   </a:t>
            </a:r>
            <a:r>
              <a:rPr lang="zh-CN" altLang="en-US" sz="1300" u="sng"/>
              <a:t>来</a:t>
            </a:r>
            <a:r>
              <a:rPr lang="zh-CN" altLang="en-US" sz="1300" u="sng" smtClean="0"/>
              <a:t>货提醒</a:t>
            </a:r>
            <a:r>
              <a:rPr lang="en-US" altLang="zh-CN" sz="1300" u="sng" smtClean="0"/>
              <a:t>—</a:t>
            </a:r>
            <a:r>
              <a:rPr lang="zh-CN" altLang="en-US" sz="1300" u="sng" smtClean="0"/>
              <a:t>入库检验</a:t>
            </a:r>
            <a:r>
              <a:rPr lang="en-US" altLang="zh-CN" sz="1300" u="sng" smtClean="0"/>
              <a:t>--</a:t>
            </a:r>
            <a:r>
              <a:rPr lang="zh-CN" altLang="en-US" sz="1300" u="sng" smtClean="0"/>
              <a:t>查看</a:t>
            </a:r>
            <a:r>
              <a:rPr lang="en-US" altLang="zh-CN" sz="1300" u="sng" smtClean="0"/>
              <a:t>--</a:t>
            </a:r>
            <a:r>
              <a:rPr lang="zh-CN" altLang="en-US" sz="1300" u="sng" smtClean="0"/>
              <a:t>免检、审核</a:t>
            </a:r>
            <a:r>
              <a:rPr lang="en-US" altLang="zh-CN" sz="1300" u="sng" smtClean="0"/>
              <a:t>--</a:t>
            </a:r>
            <a:r>
              <a:rPr lang="zh-CN" altLang="en-US" sz="1300" u="sng" smtClean="0"/>
              <a:t>上级调拨入库</a:t>
            </a:r>
            <a:r>
              <a:rPr lang="en-US" altLang="zh-CN" sz="1300" u="sng" smtClean="0"/>
              <a:t>—</a:t>
            </a:r>
            <a:r>
              <a:rPr lang="zh-CN" altLang="en-US" sz="1300" u="sng" smtClean="0"/>
              <a:t>点击确认入库。</a:t>
            </a:r>
            <a:endParaRPr lang="en-US" sz="1300" u="sng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en-US" sz="1300" u="sng"/>
              <a:t>第一步、</a:t>
            </a:r>
            <a:r>
              <a:rPr lang="zh-CN" altLang="en-US" sz="1300" u="sng"/>
              <a:t>桌面</a:t>
            </a:r>
            <a:r>
              <a:rPr lang="en-US" altLang="zh-CN" sz="1300" u="sng"/>
              <a:t>“</a:t>
            </a:r>
            <a:r>
              <a:rPr lang="zh-CN" altLang="en-US" sz="1300" u="sng"/>
              <a:t>来货提醒</a:t>
            </a:r>
            <a:r>
              <a:rPr lang="en-US" altLang="zh-CN" sz="1300" u="sng"/>
              <a:t>”</a:t>
            </a:r>
            <a:r>
              <a:rPr lang="zh-CN" altLang="en-US" sz="1300" u="sng"/>
              <a:t>显示，然后</a:t>
            </a:r>
            <a:r>
              <a:rPr lang="en-US" altLang="zh-CN" sz="1300" u="sng"/>
              <a:t>“</a:t>
            </a:r>
            <a:r>
              <a:rPr lang="zh-CN" altLang="en-US" sz="1300" u="sng"/>
              <a:t>入库管理</a:t>
            </a:r>
            <a:r>
              <a:rPr lang="en-US" altLang="zh-CN" sz="1300" u="sng"/>
              <a:t>”</a:t>
            </a:r>
            <a:r>
              <a:rPr lang="zh-CN" altLang="en-US" sz="1300" u="sng"/>
              <a:t>中点</a:t>
            </a:r>
            <a:r>
              <a:rPr lang="en-US" altLang="zh-CN" sz="1300" u="sng"/>
              <a:t>“</a:t>
            </a:r>
            <a:r>
              <a:rPr lang="en-US" sz="1300" u="sng"/>
              <a:t>来货提醒”</a:t>
            </a:r>
            <a:r>
              <a:rPr lang="zh-CN" altLang="en-US" sz="1300" u="sng"/>
              <a:t>，</a:t>
            </a:r>
            <a:r>
              <a:rPr lang="en-US" sz="1300" u="sng"/>
              <a:t>点击【查看/确认】；</a:t>
            </a:r>
            <a:endParaRPr lang="en-US" sz="1300" u="sng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en-US" sz="1300" u="sng"/>
              <a:t>第二步、点击查看界面中的【转化为入库通知单】</a:t>
            </a:r>
            <a:endParaRPr lang="en-US" sz="1300" u="sng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endParaRPr lang="en-US" sz="1300" u="sng"/>
          </a:p>
        </p:txBody>
      </p:sp>
      <p:pic>
        <p:nvPicPr>
          <p:cNvPr id="2" name="图片 1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" y="3010535"/>
            <a:ext cx="4460240" cy="213296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3" name="图片 4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8515" y="1885950"/>
            <a:ext cx="4659630" cy="28956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4" name="图片 3" descr="YL(1(87M@)YFP~6N716DE8I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5980" y="85090"/>
            <a:ext cx="4660265" cy="219392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Shape 472"/>
          <p:cNvSpPr/>
          <p:nvPr/>
        </p:nvSpPr>
        <p:spPr>
          <a:xfrm>
            <a:off x="934510" y="209009"/>
            <a:ext cx="3464560" cy="33718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600" b="1" i="0" u="none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rPr lang="zh-CN"/>
              <a:t>镇</a:t>
            </a:r>
            <a:r>
              <a:t>级系统—2、购调存管理：入库管理</a:t>
            </a:r>
          </a:p>
        </p:txBody>
      </p:sp>
      <p:sp>
        <p:nvSpPr>
          <p:cNvPr id="473" name="Shape 473"/>
          <p:cNvSpPr/>
          <p:nvPr/>
        </p:nvSpPr>
        <p:spPr>
          <a:xfrm>
            <a:off x="1032788" y="522216"/>
            <a:ext cx="310128" cy="2"/>
          </a:xfrm>
          <a:prstGeom prst="line">
            <a:avLst/>
          </a:prstGeom>
          <a:ln w="19050">
            <a:solidFill>
              <a:schemeClr val="accent1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grpSp>
        <p:nvGrpSpPr>
          <p:cNvPr id="480" name="Group 480"/>
          <p:cNvGrpSpPr/>
          <p:nvPr/>
        </p:nvGrpSpPr>
        <p:grpSpPr>
          <a:xfrm>
            <a:off x="337511" y="183661"/>
            <a:ext cx="528378" cy="484792"/>
            <a:chOff x="0" y="-1"/>
            <a:chExt cx="528377" cy="484790"/>
          </a:xfrm>
        </p:grpSpPr>
        <p:sp>
          <p:nvSpPr>
            <p:cNvPr id="474" name="Shape 474"/>
            <p:cNvSpPr/>
            <p:nvPr/>
          </p:nvSpPr>
          <p:spPr>
            <a:xfrm>
              <a:off x="21587" y="-2"/>
              <a:ext cx="484791" cy="484792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5" name="Shape 475"/>
            <p:cNvSpPr/>
            <p:nvPr/>
          </p:nvSpPr>
          <p:spPr>
            <a:xfrm>
              <a:off x="77988" y="53378"/>
              <a:ext cx="378033" cy="37803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6" name="Shape 476"/>
            <p:cNvSpPr/>
            <p:nvPr/>
          </p:nvSpPr>
          <p:spPr>
            <a:xfrm>
              <a:off x="391997" y="3159"/>
              <a:ext cx="112911" cy="1129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7" name="Shape 477"/>
            <p:cNvSpPr/>
            <p:nvPr/>
          </p:nvSpPr>
          <p:spPr>
            <a:xfrm>
              <a:off x="-1" y="94753"/>
              <a:ext cx="82916" cy="8291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8" name="Shape 478"/>
            <p:cNvSpPr/>
            <p:nvPr/>
          </p:nvSpPr>
          <p:spPr>
            <a:xfrm>
              <a:off x="77988" y="397408"/>
              <a:ext cx="63763" cy="6376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9" name="Shape 479"/>
            <p:cNvSpPr/>
            <p:nvPr/>
          </p:nvSpPr>
          <p:spPr>
            <a:xfrm>
              <a:off x="462369" y="302300"/>
              <a:ext cx="66009" cy="660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481" name="Shape 481"/>
          <p:cNvSpPr/>
          <p:nvPr/>
        </p:nvSpPr>
        <p:spPr>
          <a:xfrm>
            <a:off x="420024" y="278415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</a:t>
            </a:r>
            <a:r>
              <a:rPr lang="en-US"/>
              <a:t>2</a:t>
            </a:r>
            <a:endParaRPr lang="en-US"/>
          </a:p>
        </p:txBody>
      </p:sp>
      <p:sp>
        <p:nvSpPr>
          <p:cNvPr id="482" name="Shape 482"/>
          <p:cNvSpPr/>
          <p:nvPr/>
        </p:nvSpPr>
        <p:spPr>
          <a:xfrm>
            <a:off x="525780" y="843915"/>
            <a:ext cx="4048760" cy="234569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zh-CN" altLang="en-US" sz="1300" u="sng"/>
              <a:t>步骤：</a:t>
            </a:r>
            <a:endParaRPr lang="zh-CN" altLang="en-US" sz="1300" u="sng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zh-CN" altLang="en-US" sz="1300"/>
              <a:t>第三步、点击【质量管理】—【入库检验】查看需要质检信息</a:t>
            </a:r>
            <a:endParaRPr lang="zh-CN" altLang="en-US" sz="1300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 pitchFamily="2" charset="2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en-US" sz="1300" u="sng"/>
              <a:t>第四步、点击【查看】按钮，对于内供可以点击【免检】，检查品种、数量、包装状况等；对于外供必须全检，需要分别做【外观】、【包装】检查，做外观和包装需要填写外观和包装表单；</a:t>
            </a:r>
            <a:endParaRPr lang="en-US" sz="1300" u="sng"/>
          </a:p>
        </p:txBody>
      </p:sp>
      <p:pic>
        <p:nvPicPr>
          <p:cNvPr id="4" name="图片 7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3455" y="744220"/>
            <a:ext cx="4443730" cy="105029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5" name="图片 10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3455" y="1910715"/>
            <a:ext cx="4472940" cy="22796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6" name="图片 5" descr="HKG]8[WW5WN(H2)8NAM@P[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5760" y="3126740"/>
            <a:ext cx="1609725" cy="196215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Shape 472"/>
          <p:cNvSpPr/>
          <p:nvPr/>
        </p:nvSpPr>
        <p:spPr>
          <a:xfrm>
            <a:off x="934510" y="209009"/>
            <a:ext cx="3464560" cy="33718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600" b="1" i="0" u="none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rPr lang="zh-CN"/>
              <a:t>镇</a:t>
            </a:r>
            <a:r>
              <a:t>级系统—2、购调存管理：入库管理</a:t>
            </a:r>
          </a:p>
        </p:txBody>
      </p:sp>
      <p:sp>
        <p:nvSpPr>
          <p:cNvPr id="473" name="Shape 473"/>
          <p:cNvSpPr/>
          <p:nvPr/>
        </p:nvSpPr>
        <p:spPr>
          <a:xfrm>
            <a:off x="1032788" y="522216"/>
            <a:ext cx="310128" cy="2"/>
          </a:xfrm>
          <a:prstGeom prst="line">
            <a:avLst/>
          </a:prstGeom>
          <a:ln w="19050">
            <a:solidFill>
              <a:schemeClr val="accent1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grpSp>
        <p:nvGrpSpPr>
          <p:cNvPr id="480" name="Group 480"/>
          <p:cNvGrpSpPr/>
          <p:nvPr/>
        </p:nvGrpSpPr>
        <p:grpSpPr>
          <a:xfrm>
            <a:off x="337511" y="183661"/>
            <a:ext cx="528378" cy="484792"/>
            <a:chOff x="0" y="-1"/>
            <a:chExt cx="528377" cy="484790"/>
          </a:xfrm>
        </p:grpSpPr>
        <p:sp>
          <p:nvSpPr>
            <p:cNvPr id="474" name="Shape 474"/>
            <p:cNvSpPr/>
            <p:nvPr/>
          </p:nvSpPr>
          <p:spPr>
            <a:xfrm>
              <a:off x="21587" y="-2"/>
              <a:ext cx="484791" cy="484792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5" name="Shape 475"/>
            <p:cNvSpPr/>
            <p:nvPr/>
          </p:nvSpPr>
          <p:spPr>
            <a:xfrm>
              <a:off x="77988" y="53378"/>
              <a:ext cx="378033" cy="37803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6" name="Shape 476"/>
            <p:cNvSpPr/>
            <p:nvPr/>
          </p:nvSpPr>
          <p:spPr>
            <a:xfrm>
              <a:off x="391997" y="3159"/>
              <a:ext cx="112911" cy="1129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7" name="Shape 477"/>
            <p:cNvSpPr/>
            <p:nvPr/>
          </p:nvSpPr>
          <p:spPr>
            <a:xfrm>
              <a:off x="-1" y="94753"/>
              <a:ext cx="82916" cy="8291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8" name="Shape 478"/>
            <p:cNvSpPr/>
            <p:nvPr/>
          </p:nvSpPr>
          <p:spPr>
            <a:xfrm>
              <a:off x="77988" y="397408"/>
              <a:ext cx="63763" cy="6376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9" name="Shape 479"/>
            <p:cNvSpPr/>
            <p:nvPr/>
          </p:nvSpPr>
          <p:spPr>
            <a:xfrm>
              <a:off x="462369" y="302300"/>
              <a:ext cx="66009" cy="660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481" name="Shape 481"/>
          <p:cNvSpPr/>
          <p:nvPr/>
        </p:nvSpPr>
        <p:spPr>
          <a:xfrm>
            <a:off x="420024" y="278415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</a:t>
            </a:r>
            <a:r>
              <a:rPr lang="en-US"/>
              <a:t>2</a:t>
            </a:r>
            <a:endParaRPr lang="en-US"/>
          </a:p>
        </p:txBody>
      </p:sp>
      <p:sp>
        <p:nvSpPr>
          <p:cNvPr id="482" name="Shape 482"/>
          <p:cNvSpPr/>
          <p:nvPr/>
        </p:nvSpPr>
        <p:spPr>
          <a:xfrm>
            <a:off x="525780" y="843915"/>
            <a:ext cx="3639820" cy="1745615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zh-CN" altLang="en-US" sz="1300" u="sng"/>
              <a:t>步骤：</a:t>
            </a:r>
            <a:endParaRPr lang="zh-CN" altLang="en-US" sz="1300" u="sng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en-US" sz="1300" u="sng"/>
              <a:t>第五步、免检或【外观】+【包装】做好后需要点击【审核】按钮</a:t>
            </a:r>
            <a:endParaRPr lang="en-US" sz="1300" u="sng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en-US" sz="1300" u="sng"/>
              <a:t>第六步、审核后返回到【入库管理】—【上级调拨入库】，点击【确认入库】</a:t>
            </a:r>
            <a:endParaRPr lang="en-US" sz="1300" u="sng"/>
          </a:p>
        </p:txBody>
      </p:sp>
      <p:pic>
        <p:nvPicPr>
          <p:cNvPr id="2" name="图片 13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1155" y="902335"/>
            <a:ext cx="4906645" cy="168719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6" name="图片 16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2695" y="2742565"/>
            <a:ext cx="5257800" cy="99822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5" name="图片 4" descr="71QL]]R2S2}B8IE8UW[CFMC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7440" y="2742565"/>
            <a:ext cx="1609725" cy="19431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2" name="Shape 472"/>
          <p:cNvSpPr/>
          <p:nvPr/>
        </p:nvSpPr>
        <p:spPr>
          <a:xfrm>
            <a:off x="934510" y="209009"/>
            <a:ext cx="3464560" cy="33718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600" b="1" i="0" u="none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rPr lang="zh-CN"/>
              <a:t>镇</a:t>
            </a:r>
            <a:r>
              <a:t>级系统—2、购调存管理：入库管理</a:t>
            </a:r>
          </a:p>
        </p:txBody>
      </p:sp>
      <p:sp>
        <p:nvSpPr>
          <p:cNvPr id="473" name="Shape 473"/>
          <p:cNvSpPr/>
          <p:nvPr/>
        </p:nvSpPr>
        <p:spPr>
          <a:xfrm>
            <a:off x="1032788" y="522216"/>
            <a:ext cx="310128" cy="2"/>
          </a:xfrm>
          <a:prstGeom prst="line">
            <a:avLst/>
          </a:prstGeom>
          <a:ln w="19050">
            <a:solidFill>
              <a:schemeClr val="accent1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>
                <a:latin typeface="+mn-lt"/>
                <a:ea typeface="+mn-ea"/>
                <a:cs typeface="+mn-cs"/>
                <a:sym typeface="Helvetica"/>
              </a:defRPr>
            </a:pPr>
          </a:p>
        </p:txBody>
      </p:sp>
      <p:grpSp>
        <p:nvGrpSpPr>
          <p:cNvPr id="480" name="Group 480"/>
          <p:cNvGrpSpPr/>
          <p:nvPr/>
        </p:nvGrpSpPr>
        <p:grpSpPr>
          <a:xfrm>
            <a:off x="337511" y="183661"/>
            <a:ext cx="528378" cy="484792"/>
            <a:chOff x="0" y="-1"/>
            <a:chExt cx="528377" cy="484790"/>
          </a:xfrm>
        </p:grpSpPr>
        <p:sp>
          <p:nvSpPr>
            <p:cNvPr id="474" name="Shape 474"/>
            <p:cNvSpPr/>
            <p:nvPr/>
          </p:nvSpPr>
          <p:spPr>
            <a:xfrm>
              <a:off x="21587" y="-2"/>
              <a:ext cx="484791" cy="484792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5" name="Shape 475"/>
            <p:cNvSpPr/>
            <p:nvPr/>
          </p:nvSpPr>
          <p:spPr>
            <a:xfrm>
              <a:off x="77988" y="53378"/>
              <a:ext cx="378033" cy="37803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6" name="Shape 476"/>
            <p:cNvSpPr/>
            <p:nvPr/>
          </p:nvSpPr>
          <p:spPr>
            <a:xfrm>
              <a:off x="391997" y="3159"/>
              <a:ext cx="112911" cy="1129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7" name="Shape 477"/>
            <p:cNvSpPr/>
            <p:nvPr/>
          </p:nvSpPr>
          <p:spPr>
            <a:xfrm>
              <a:off x="-1" y="94753"/>
              <a:ext cx="82916" cy="8291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8" name="Shape 478"/>
            <p:cNvSpPr/>
            <p:nvPr/>
          </p:nvSpPr>
          <p:spPr>
            <a:xfrm>
              <a:off x="77988" y="397408"/>
              <a:ext cx="63763" cy="63763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9" name="Shape 479"/>
            <p:cNvSpPr/>
            <p:nvPr/>
          </p:nvSpPr>
          <p:spPr>
            <a:xfrm>
              <a:off x="462369" y="302300"/>
              <a:ext cx="66009" cy="66009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481" name="Shape 481"/>
          <p:cNvSpPr/>
          <p:nvPr/>
        </p:nvSpPr>
        <p:spPr>
          <a:xfrm>
            <a:off x="420024" y="278415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</a:t>
            </a:r>
            <a:r>
              <a:rPr lang="en-US"/>
              <a:t>2</a:t>
            </a:r>
            <a:endParaRPr lang="en-US"/>
          </a:p>
        </p:txBody>
      </p:sp>
      <p:sp>
        <p:nvSpPr>
          <p:cNvPr id="482" name="Shape 482"/>
          <p:cNvSpPr/>
          <p:nvPr/>
        </p:nvSpPr>
        <p:spPr>
          <a:xfrm>
            <a:off x="525780" y="843915"/>
            <a:ext cx="6936105" cy="144526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285750" indent="-285750">
              <a:lnSpc>
                <a:spcPct val="150000"/>
              </a:lnSpc>
              <a:buFont typeface="Wingdings" panose="05000000000000000000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zh-CN" altLang="en-US" sz="1300" u="sng"/>
              <a:t>步骤：</a:t>
            </a:r>
            <a:endParaRPr lang="zh-CN" altLang="en-US" sz="1300" u="sng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en-US" sz="1300" u="sng"/>
              <a:t>第七步、确认后提示“已生成入库单入库！是否打印入库单？”根据自身需求点击是或否，如果没有及时打印可以在【入库单打印】页面进行查询和打印单据</a:t>
            </a:r>
            <a:endParaRPr lang="en-US" sz="1300" u="sng"/>
          </a:p>
          <a:p>
            <a:pPr marL="285750" indent="-285750">
              <a:lnSpc>
                <a:spcPct val="150000"/>
              </a:lnSpc>
              <a:spcBef>
                <a:spcPts val="600"/>
              </a:spcBef>
              <a:buSzTx/>
              <a:buFont typeface="Wingdings" panose="05000000000000000000"/>
              <a:buChar char="u"/>
              <a:defRPr sz="1600" b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defRPr>
            </a:pPr>
            <a:r>
              <a:rPr lang="en-US" sz="1300" u="sng"/>
              <a:t>第八步、入库成功</a:t>
            </a:r>
            <a:endParaRPr lang="en-US" sz="1300" u="sng"/>
          </a:p>
        </p:txBody>
      </p:sp>
      <p:pic>
        <p:nvPicPr>
          <p:cNvPr id="7" name="图片 19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6285" y="2288540"/>
            <a:ext cx="5876925" cy="233235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4" name="Shape 484"/>
          <p:cNvSpPr/>
          <p:nvPr/>
        </p:nvSpPr>
        <p:spPr>
          <a:xfrm>
            <a:off x="934510" y="227616"/>
            <a:ext cx="3464560" cy="337185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>
              <a:defRPr sz="1600" b="1">
                <a:solidFill>
                  <a:schemeClr val="accent1"/>
                </a:solidFill>
                <a:latin typeface="方正兰亭黑_GBK"/>
                <a:ea typeface="方正兰亭黑_GBK"/>
                <a:cs typeface="方正兰亭黑_GBK"/>
                <a:sym typeface="方正兰亭黑_GBK"/>
              </a:defRPr>
            </a:pPr>
            <a:r>
              <a:rPr lang="zh-CN"/>
              <a:t>镇</a:t>
            </a:r>
            <a:r>
              <a:t>级系统—2、购调存管理：入库管理</a:t>
            </a:r>
          </a:p>
        </p:txBody>
      </p:sp>
      <p:grpSp>
        <p:nvGrpSpPr>
          <p:cNvPr id="491" name="Group 491"/>
          <p:cNvGrpSpPr/>
          <p:nvPr/>
        </p:nvGrpSpPr>
        <p:grpSpPr>
          <a:xfrm>
            <a:off x="337511" y="183663"/>
            <a:ext cx="528376" cy="484788"/>
            <a:chExt cx="528375" cy="484786"/>
          </a:xfrm>
        </p:grpSpPr>
        <p:sp>
          <p:nvSpPr>
            <p:cNvPr id="485" name="Shape 485"/>
            <p:cNvSpPr/>
            <p:nvPr/>
          </p:nvSpPr>
          <p:spPr>
            <a:xfrm>
              <a:off x="21587" y="-1"/>
              <a:ext cx="484789" cy="484788"/>
            </a:xfrm>
            <a:prstGeom prst="ellipse">
              <a:avLst/>
            </a:prstGeom>
            <a:noFill/>
            <a:ln w="9525" cap="flat">
              <a:solidFill>
                <a:srgbClr val="BFBFBF"/>
              </a:solidFill>
              <a:prstDash val="solid"/>
              <a:miter lim="8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86" name="Shape 486"/>
            <p:cNvSpPr/>
            <p:nvPr/>
          </p:nvSpPr>
          <p:spPr>
            <a:xfrm>
              <a:off x="77988" y="53378"/>
              <a:ext cx="378031" cy="37803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87" name="Shape 487"/>
            <p:cNvSpPr/>
            <p:nvPr/>
          </p:nvSpPr>
          <p:spPr>
            <a:xfrm>
              <a:off x="391997" y="3159"/>
              <a:ext cx="112909" cy="1129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88" name="Shape 488"/>
            <p:cNvSpPr/>
            <p:nvPr/>
          </p:nvSpPr>
          <p:spPr>
            <a:xfrm>
              <a:off x="0" y="94753"/>
              <a:ext cx="82914" cy="82915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89" name="Shape 489"/>
            <p:cNvSpPr/>
            <p:nvPr/>
          </p:nvSpPr>
          <p:spPr>
            <a:xfrm>
              <a:off x="77988" y="397407"/>
              <a:ext cx="63761" cy="63761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90" name="Shape 490"/>
            <p:cNvSpPr/>
            <p:nvPr/>
          </p:nvSpPr>
          <p:spPr>
            <a:xfrm>
              <a:off x="462369" y="302299"/>
              <a:ext cx="66007" cy="66007"/>
            </a:xfrm>
            <a:prstGeom prst="ellipse">
              <a:avLst/>
            </a:prstGeom>
            <a:gradFill flip="none" rotWithShape="1">
              <a:gsLst>
                <a:gs pos="0">
                  <a:schemeClr val="accent1"/>
                </a:gs>
                <a:gs pos="100000">
                  <a:srgbClr val="1D3C53"/>
                </a:gs>
              </a:gsLst>
              <a:path path="circle">
                <a:fillToRect l="37721" t="-19636" r="62278" b="119636"/>
              </a:path>
            </a:gradFill>
            <a:ln w="12700" cap="flat">
              <a:noFill/>
              <a:miter lim="400000"/>
            </a:ln>
            <a:effectLst>
              <a:outerShdw blurRad="139700" dist="101600" dir="5400000" rotWithShape="0">
                <a:srgbClr val="000000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Calibri Light" panose="020f0302020204030204"/>
                  <a:ea typeface="Calibri Light" panose="020f0302020204030204"/>
                  <a:cs typeface="Calibri Light" panose="020f0302020204030204"/>
                  <a:sym typeface="Calibri Light" panose="020f0302020204030204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492" name="Shape 492"/>
          <p:cNvSpPr/>
          <p:nvPr/>
        </p:nvSpPr>
        <p:spPr>
          <a:xfrm>
            <a:off x="420024" y="278416"/>
            <a:ext cx="242570" cy="27559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方正兰亭黑_GBK"/>
                <a:ea typeface="方正兰亭黑_GBK"/>
                <a:cs typeface="方正兰亭黑_GBK"/>
                <a:sym typeface="方正兰亭黑_GBK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r>
              <a:t>0</a:t>
            </a:r>
            <a:r>
              <a:rPr lang="en-US"/>
              <a:t>2</a:t>
            </a:r>
            <a:endParaRPr lang="en-US"/>
          </a:p>
        </p:txBody>
      </p:sp>
      <p:sp>
        <p:nvSpPr>
          <p:cNvPr id="493" name="Shape 493"/>
          <p:cNvSpPr/>
          <p:nvPr/>
        </p:nvSpPr>
        <p:spPr>
          <a:xfrm>
            <a:off x="502920" y="730250"/>
            <a:ext cx="6437630" cy="3938270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Calibri Light" panose="020f0302020204030204"/>
                <a:ea typeface="Calibri Light" panose="020f0302020204030204"/>
                <a:cs typeface="Calibri Light" panose="020f0302020204030204"/>
                <a:sym typeface="Calibri Light" panose="020f0302020204030204"/>
              </a:defRPr>
            </a:lvl9pPr>
          </a:lstStyle>
          <a:p>
            <a:pPr marL="285750" indent="-285750">
              <a:lnSpc>
                <a:spcPct val="150000"/>
              </a:lnSpc>
              <a:spcBef>
                <a:spcPts val="1200"/>
              </a:spcBef>
              <a:buSzTx/>
              <a:buFont typeface="Wingdings" panose="05000000000000000000" pitchFamily="2" charset="2"/>
              <a:buChar char="u"/>
              <a:defRPr sz="1600" b="1">
                <a:solidFill>
                  <a:schemeClr val="accent2"/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入库红冲</a:t>
            </a:r>
            <a:r>
              <a:rPr b="0" err="1">
                <a:solidFill>
                  <a:srgbClr val="000000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：对错误的入库信息进行红字冲账。</a:t>
            </a:r>
            <a:endParaRPr b="0">
              <a:solidFill>
                <a:srgbClr val="000000"/>
              </a:solidFill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628650" lvl="1" indent="-285750">
              <a:lnSpc>
                <a:spcPct val="150000"/>
              </a:lnSpc>
              <a:buSzTx/>
              <a:buFont typeface="Wingdings" panose="05000000000000000000" pitchFamily="2" charset="2"/>
              <a:buChar char="l"/>
              <a:defRPr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若某需要入库红冲操作的药具有</a:t>
            </a:r>
            <a:r>
              <a:rPr b="1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出库操作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，系统</a:t>
            </a:r>
            <a:r>
              <a:rPr b="1"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拒绝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。必须先将出库信息红冲后才能进行入库信息的红冲；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628650" lvl="1" indent="-285750">
              <a:lnSpc>
                <a:spcPct val="150000"/>
              </a:lnSpc>
              <a:buSzTx/>
              <a:buFont typeface="Wingdings" panose="05000000000000000000" pitchFamily="2" charset="2"/>
              <a:buChar char="l"/>
              <a:defRPr sz="1600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err="1" smtClean="0">
                <a:solidFill>
                  <a:srgbClr val="FF0000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系统不允许跨年度红冲</a:t>
            </a:r>
            <a:r>
              <a:rPr lang="zh-CN" altLang="en-US" smtClean="0">
                <a:solidFill>
                  <a:srgbClr val="FF0000"/>
                </a:solidFill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！！！</a:t>
            </a:r>
            <a:r>
              <a:rPr lang="zh-CN" altLang="en-US" smtClean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（年底前务必核查清楚）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628650" lvl="1" indent="-285750">
              <a:lnSpc>
                <a:spcPct val="150000"/>
              </a:lnSpc>
              <a:buSzTx/>
              <a:buFont typeface="Wingdings" panose="05000000000000000000" pitchFamily="2" charset="2"/>
              <a:buChar char="l"/>
              <a:defRPr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入库红冲的用户要与此入库操作的用户信息相同，也就是说</a:t>
            </a:r>
            <a:r>
              <a:rPr err="1" smtClean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，</a:t>
            </a:r>
            <a:r>
              <a:rPr b="1" err="1" smtClean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谁入库谁红冲；</a:t>
            </a:r>
            <a:endParaRPr b="1" smtClean="0"/>
          </a:p>
          <a:p>
            <a:pPr marL="628650" lvl="1" indent="-285750">
              <a:lnSpc>
                <a:spcPct val="150000"/>
              </a:lnSpc>
              <a:buSzTx/>
              <a:buFont typeface="Wingdings" panose="05000000000000000000" pitchFamily="2" charset="2"/>
              <a:buChar char="l"/>
              <a:defRPr sz="1600" b="1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err="1" smtClean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保持上下账目一致，</a:t>
            </a:r>
            <a:r>
              <a:rPr b="0" err="1" smtClean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本级入库与上级的出库有关系，则入库红冲均需经上级药具机构审核同意后方可完成。</a:t>
            </a:r>
            <a:endParaRPr b="0" smtClean="0"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  <a:p>
            <a:pPr marL="285750" indent="-285750">
              <a:lnSpc>
                <a:spcPct val="150000"/>
              </a:lnSpc>
              <a:spcBef>
                <a:spcPts val="1200"/>
              </a:spcBef>
              <a:buSzTx/>
              <a:buFont typeface="Wingdings" panose="05000000000000000000" pitchFamily="2" charset="2"/>
              <a:buChar char="u"/>
              <a:defRPr sz="1600">
                <a:latin typeface="Times New Roman" panose="02020603050405020304"/>
                <a:ea typeface="Times New Roman" panose="02020603050405020304"/>
                <a:cs typeface="Times New Roman" panose="02020603050405020304"/>
                <a:sym typeface="Times New Roman" panose="02020603050405020304"/>
              </a:defRPr>
            </a:pPr>
            <a:r>
              <a:rPr err="1" smtClean="0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入库单</a:t>
            </a:r>
            <a:r>
              <a:rPr/>
              <a:t>\</a:t>
            </a:r>
            <a:r>
              <a:rPr err="1">
                <a:latin typeface="微软雅黑 Light" panose="020b0502040204020203" charset="-122"/>
                <a:ea typeface="微软雅黑 Light" panose="020b0502040204020203" charset="-122"/>
                <a:cs typeface="微软雅黑 Light" panose="020b0502040204020203" charset="-122"/>
                <a:sym typeface="微软雅黑 Light" panose="020b0502040204020203" charset="-122"/>
              </a:rPr>
              <a:t>入库红冲打印：对入库单信息、入库红冲信息的查询和打印。</a:t>
            </a:r>
            <a:endParaRPr>
              <a:latin typeface="微软雅黑 Light" panose="020b0502040204020203" charset="-122"/>
              <a:ea typeface="微软雅黑 Light" panose="020b0502040204020203" charset="-122"/>
              <a:cs typeface="微软雅黑 Light" panose="020b0502040204020203" charset="-122"/>
              <a:sym typeface="微软雅黑 Light" panose="020b0502040204020203" charset="-122"/>
            </a:endParaRPr>
          </a:p>
        </p:txBody>
      </p:sp>
      <p:pic>
        <p:nvPicPr>
          <p:cNvPr id="2" name="图片 1" descr="Q_D2CQ%SVK5}ZV6[4EKX$}T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7550" y="675640"/>
            <a:ext cx="1983740" cy="362394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00">
        <p:wipe/>
      </p:transition>
    </mc:Choice>
    <mc:Fallback>
      <p:transition spd="slow">
        <p:wipe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https://d.book118.com/347052116062006026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27506E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主题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6858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3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 Light" panose="020F0302020204030204"/>
            <a:ea typeface="Calibri Light" panose="020F0302020204030204"/>
            <a:cs typeface="Calibri Light" panose="020F0302020204030204"/>
            <a:sym typeface="Calibri Light" panose="020F0302020204030204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6858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3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Calibri Light" panose="020F0302020204030204"/>
            <a:ea typeface="Calibri Light" panose="020F0302020204030204"/>
            <a:cs typeface="Calibri Light" panose="020F0302020204030204"/>
            <a:sym typeface="Calibri Light" panose="020F0302020204030204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Helvetica</vt:lpstr>
      <vt:lpstr>Calibri Light</vt:lpstr>
      <vt:lpstr>微软雅黑 Light</vt:lpstr>
      <vt:lpstr>方正兰亭黑_GBK</vt:lpstr>
      <vt:lpstr>微软雅黑</vt:lpstr>
      <vt:lpstr>Wingdings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2024-08-31T12:37:25.392</cp:lastPrinted>
  <dcterms:created xsi:type="dcterms:W3CDTF">2024-08-31T04:37:25Z</dcterms:created>
  <dcterms:modified xsi:type="dcterms:W3CDTF">2024-08-31T04:37:27Z</dcterms:modified>
</cp:coreProperties>
</file>