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061A7-8D72-48D2-AE55-9750513EF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B59E3-552D-4FDF-BC10-C2B21F7A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6414D-1933-4AA4-870D-3B0D81D2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769E4-6C24-4ECA-B652-0016FF9D4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37CFEB-520D-4449-AB7E-4166A814E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17893A-649E-440A-BFDF-AA48F5E7F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835144-BACA-4130-BE49-2F6F8B455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CCBDF-2127-4BB5-A08E-8A36A5CDA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02F2A-3E5B-44E3-BD51-EE76CB135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EAB4A-3B88-4FE8-814B-7F82BA699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FCDFF-77D7-48AD-A045-140694C3A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52154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安全管理办法中的风险管控和事故应急预案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风险管控措施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事故应急预案编制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事故报告与处置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对生产过程中涉及的各类危险源进行全面辨识，包括设备、设施、作业环境、人员操作等方面。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针对辨识出的危险源，分析其可能产生的危害后果和影响范围。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根据危险源的性质和特点，制定相应的防范措施和应急预案。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采用定性和定量评估方法，对危险源的风险程度进行评估。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定性评估主要依据经验、知识和专家判断，对危险源的风险进行等级划分。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定量评估则运用数学模型和统计分析方法，对危险源的风险进行量化计算。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根据风险评估结果，将危险源的风险等级划分为低风险、中等风险和高风险三个等级。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针对不同风险等级的危险源，采取相应的管控措施和应急预案。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对高风险危险源实施重点监控和管理，确保安全生产。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风险管控措施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采用本质安全设计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通过改进工艺、设备、控制等方式，提高系统本身的安全性，减少事故发生的可能性。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安全防护装置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在危险部位设置安全防护装置，如安全阀、防爆膜、防护罩等，以防止意外事故发生。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采用自动化控制系统，减少人为操作失误，提高生产过程的稳定性和安全性。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工程技术措施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制定安全规章制度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建立完善的安全管理制度和操作规程，明确各级人员的安全职责和操作要求。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加强安全培训和教育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定期开展安全培训和教育活动，提高员工的安全意识和操作技能。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安全检查和隐患排查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定期进行安全检查和隐患排查，及时发现和处理潜在的安全问题。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配备个人防护用品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根据岗位风险特点，为员工配备适当的个人防护用品，如安全帽、安全带、防护服等。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掌握应急逃生技能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员工应掌握基本的应急逃生技能，熟悉现场应急疏散通道和安全出口。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保持身体健康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员工应保持良好的身体健康状态，避免疲劳作业和带病上岗。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事故应急预案编制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包括应急指挥部、现场指挥部、应急救援队伍等。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明确应急组织体系架构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明确各级组织在应急响应中的职责和权限，确保指挥顺畅。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确定各层级职责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加强与相关部门、单位之间的协调，形成联动机制，提高应急处置效率。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建立协调机制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应急组织体系建立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了解现有应急资源和能力，包括人员、物资、装备等。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预案编制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评审与发布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组织专家对预案进行评审，修改完善后正式发布。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识别潜在的危险源和风险点，评估其可能性和后果。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根据风险评估和资源调查结果，编制应急预案草案。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明确应急组织体系架构和各层级职责。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包括单位名称、地址、联系方式等基本信息。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详细描述潜在的危险源和风险点，以及可能引发的事故类型和后果。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应急预案内容要求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https://d.book118.com/347052154036006041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2024-09-13T23:14:54.693</cp:lastPrinted>
  <dcterms:created xsi:type="dcterms:W3CDTF">2024-09-13T15:14:54Z</dcterms:created>
  <dcterms:modified xsi:type="dcterms:W3CDTF">2024-09-13T15:14:56Z</dcterms:modified>
</cp:coreProperties>
</file>