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B177B-58B8-4713-A0A0-062DB0E5A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D17F9-BF14-412C-AA35-D0B27AEB9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698CA-408E-44BA-9688-43B50C179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7DD12-B69E-43E7-B9D6-4ADFFE29E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6022A7-18C6-48AA-B7EB-FCCBA0FF6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C9C04C-BDDC-4D86-976B-75E420FA9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ACCBB5-5408-417E-893F-7268841B5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1C429-C587-4CF6-B5EE-A04EB9695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9DAEB-7555-4F3D-9F7D-F13D6F7F4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60D9F-79B7-4F41-A29D-1C5D40DD9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EA5D3-E211-4E8D-99CC-B9E87F95F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54103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飞行控制系统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飞行控制系统概述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飞行控制系统的组成与原理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飞行控制系统的设计与实现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飞行控制系统的应用与案例分析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飞行控制系统的挑战与发展趋势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飞行控制系统概述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飞行控制系统（Flight Control System，简称FCS）是指用于控制飞行器在空中的姿态、航向、高度、速度等飞行参数的系统。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飞行控制系统的主要功能包括：稳定和控制飞行器的姿态；实现飞行器的导航和制导；提供必要的飞行信息和指示；保证飞行器的安全和操纵性。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58" r="21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早期的飞行控制系统主要采用机械式或液压式控制方式，随着电子技术和计算机技术的发展，现代飞行控制系统已经实现了数字化、智能化和网络化。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目前，飞行控制系统已经成为航空航天领域最为关键的技术之一，广泛应用于各种类型的飞行器，包括飞机、无人机、导弹等。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提高飞行安全性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通过精确控制飞行器的姿态和航向，减少因气流、风等因素引起的飞行不稳定，降低事故风险。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增强任务执行能力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对于执行特定任务的飞行器，如侦察、攻击等，精确的飞行控制是提高任务成功率的关键。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提高飞行效率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优化飞行轨迹和速度，减少燃料消耗和飞行时间，提高经济效益。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推动航空航天技术发展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飞行控制系统作为航空航天技术的核心组成部分，其技术的进步和创新将推动整个领域的发展。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飞行控制系统的重要性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飞行控制系统的组成与原理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为飞行控制系统提供稳定可靠的电能供应，确保系统正常工作。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根据传感器信息计算控制指令，实现飞行器的稳定控制和自主导航。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用于感知飞行器的姿态、位置、速度等信息，包括陀螺仪、加速度计、GPS等。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将控制算法输出的控制指令转化为飞行器的实际动作，如舵机、电机等。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控制算法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执行机构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电源系统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主要组成部分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844" b="1484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陀螺仪、加速度计等传感器实时采集飞行器的姿态、位置、速度等信息。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传感器采集数据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控制算法处理数据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执行机构执行指令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实时反馈与调整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根据传感器数据，通过控制算法计算出控制指令，以实现飞行器的稳定控制和自主导航。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将控制算法输出的控制指令传递给执行机构，如舵机、电机等，从而控制飞行器的飞行姿态和轨迹。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通过不断采集传感器数据并调整控制指令，实现飞行器的动态平衡和精确控制。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关键技术与特点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传感器融合技术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将多个传感器的数据进行融合处理，提高数据的准确性和可靠性。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自主导航技术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利用GPS、北斗等卫星导航系统，实现飞行器的自主定位和导航功能。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控制算法优化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针对不同类型的飞行器和任务需求，对控制算法进行优化和改进，提高控制精度和稳定性。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实时通信技术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通过无线通信网络，实现地面站与飞行器之间的实时数据传输和控制指令下达。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飞行控制系统的设计与实现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https://d.book118.com/347054103006006035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2024-09-09T06:04:10.652</cp:lastPrinted>
  <dcterms:created xsi:type="dcterms:W3CDTF">2024-09-08T22:04:10Z</dcterms:created>
  <dcterms:modified xsi:type="dcterms:W3CDTF">2024-09-08T22:04:12Z</dcterms:modified>
</cp:coreProperties>
</file>