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F93A8-A628-476E-BFD8-3518BC605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50286-3E97-4F14-B991-7C4E3B73C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E231A-284E-4509-A7CB-F7BB84CC9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2EE82-A76E-49A1-A97A-79226B8CB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E9991-9229-411E-B929-17B6415F1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4EDC09-A0E2-4AB8-8901-3AC8ACD16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E04B52-30C0-497A-B546-7AE071FBE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F9D44-9DEE-4D4A-9952-F34CE27A8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2B357-595C-44B1-8430-B8F42BC1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AFA09-227D-4CB6-9E2C-553CB048D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7BD44-B74C-4ABE-8DE3-D5683297D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54161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故障检修方法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故障检修概述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故障检测方法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故障隔离与定位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故障修复与预防措施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故障检修案例分析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故障检修概述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故障是指设备或系统在规定的时间和条件下，不能完成规定的功能，或者出现性能异常的现象。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根据故障发生的原因和影响程度，故障可以分为暂时性故障、间歇性故障、永久性故障和复合性故障等。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及时发现和修复设备故障，可以避免因设备失效导致的生产事故，保障生产安全。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通过及时检修，可以缩短设备停机时间，提高设备的利用率和生产效率。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定期进行故障检修，可以预防设备损坏，降低维修成本和更换零件的费用。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故障检修的重要性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遵循设备制造商提供的操作和维护规范，确保检修工作的正确性和安全性。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故障检修应以预防为主，通过定期检查和保养，及时发现和修复潜在的故障。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对故障进行科学分析，找出故障原因，采取有效的修复措施。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故障检修的基本原则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故障检测方法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通过直接观察设备或系统的外观和运行状态，判断是否存在故障。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直接观察法是最基本的故障检测方法，它涉及到对设备或系统的外观、运行声音、气味等进行观察，以判断是否存在异常。这种方法简单易行，但需要经验丰富的技术人员才能准确判断。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通过测量设备或系统的各项参数，如电压、电流、温度、压力等，判断是否在正常范围内。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参数测量法需要使用各种测量仪器，如万用表、示波器、温度计等，对设备或系统的关键参数进行测量。如果测量结果超出正常范围，则说明存在故障。这种方法需要一定的技术知识和测量技能。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参数测量法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通过建立故障树的逻辑模型，逐级分析可能导致故障的原因。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故障树分析法是一种系统化的故障检测方法，它通过建立故障的逻辑模型，逐级分析可能导致故障的各种原因。这种方法有助于全面了解故障产生的可能性，并为预防和解决故障提供指导。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故障树分析法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利用专业软件对设备或系统进行故障检测和诊断。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随着技术的发展，越来越多的设备或系统配备了自己的诊断软件。这些软件可以通过与设备或系统的通讯，获取各种运行参数和状态信息，从而判断是否存在故障。这种方法需要相应的软件知识和通讯技能。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诊断软件的使用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故障隔离与定位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https://d.book118.com/347054161030006041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2024-09-13T20:55:51.646</cp:lastPrinted>
  <dcterms:created xsi:type="dcterms:W3CDTF">2024-09-13T12:55:51Z</dcterms:created>
  <dcterms:modified xsi:type="dcterms:W3CDTF">2024-09-13T12:55:53Z</dcterms:modified>
</cp:coreProperties>
</file>