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F8DC42-0636-455A-9775-B57275F2B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3D682-9364-427F-BAAF-3CB2E3B27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D4813-F2F1-4184-9615-DF0EE7FE9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5BE337-52F5-47AA-BE75-D8635FB00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88E459-E2EF-4584-9D9E-91D97CD5A4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F3686B-B4F1-48AE-A112-104CB4BA6C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47289D-D219-4594-AE4C-2324207680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C11D97-C447-4DCF-91D6-02B546C9E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3E8FC3-87CF-421A-B5F3-B26601DD2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65A9D-565B-49B2-A487-33617FD7B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8597A-36B3-45C6-AABA-372671DBF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5606505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《双因素理论分析》ppt课件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双因素理论简介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双因素理论的构成要素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双因素理论的实际应用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双因素理论的局限性与未来发展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双因素理论简介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指影响员工工作积极性的两类不同性质的因素。</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双因素理论，也称为激励-保健理论，是由美国心理学家赫茨伯格提出的。该理论认为，影响员工工作积极性的因素可以分为两类，一类是激励因素，另一类是保健因素。激励因素主要与员工的工作内容、工作成果、工作评价等方面相关，能够激发员工的内在动力，提高工作满意度和积极性。而保健因素则主要与工作环境、工作条件、管理措施等方面相关，如果不能满足这些因素，容易导致员工的不满和消极情绪。</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双因素理论的定义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指双因素理论从提出到完善的发展过程。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双因素理论是在20世纪50年代由赫茨伯格提出的，最初是基于对企业的调查研究。随着时间的推移，该理论不断得到完善和发展，逐渐成为管理学和组织行为学中的重要理论之一。在实践中，许多企业开始运用双因素理论来改善员工的工作环境和福利待遇，提高员工的工作积极性和生产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双因素理论的发展历程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指双因素理论在不同领域的应用情况。</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双因素理论不仅适用于企业管理领域，还广泛应用于其他领域。例如，在教育领域中，教师可以通过激发学生的内在动力和提高教学环境质量来提高学生的学习效果。在医疗领域中，医生可以通过关注病人的情感需求和提高医疗服务质量来改善治疗效果。此外，双因素理论还被应用于政府机构、非营利组织等不同领域中，帮助管理者更好地了解员工需求，提高组织绩效和员工满意度。</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双因素理论的应用范围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双因素理论的构成要素</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激励因素是促使员工感到满意的因素，例如工作成就感、晋升、工作挑战性等。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内容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当员工得到激励因素的满足时，会大大提高其工作积极性和创造力，从而提高工作效率和质量。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作用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为了更好地激励员工，管理者需要了解员工的需要和期望，为他们提供具有挑战性和成就感的工作，以及提供适当的奖励和认可。</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应用</a:t>
            </a:r>
          </a:p>
        </p:txBody>
      </p:sp>
      <p:pic>
        <p:nvPicPr>
          <p:cNvPr id="9" name="Picture 9"/>
          <p:cNvPicPr>
            <a:picLocks noChangeAspect="1"/>
          </p:cNvPicPr>
          <p:nvPr/>
        </p:nvPicPr>
        <p:blipFill>
          <a:blip r:embed="rId2"/>
          <a:srcRect l="19708" r="19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保健因素是预防员工不满意的因素，例如公司政策、管理方式、工作环境等。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当保健因素得到满足时，员工不会产生不满情绪，但当保健因素得不到满足时，员工会感到不满，从而影响工作效率和质量。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为了保持员工的满意度和稳定性，管理者需要关注保健因素的满足，提供良好的工作环境和管理方式，以及制定合理的公司政策。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保健因素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双因素理论的实际应用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https://d.book118.com/347056065052006034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2024-09-08T05:31:35.890</cp:lastPrinted>
  <dcterms:created xsi:type="dcterms:W3CDTF">2024-09-07T21:31:35Z</dcterms:created>
  <dcterms:modified xsi:type="dcterms:W3CDTF">2024-09-07T21:31:37Z</dcterms:modified>
</cp:coreProperties>
</file>