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5E9B-9F3C-4052-8C33-B537F74D9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F557B-0238-4704-8A04-67A823ABEE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74797-CE0D-43AC-912B-5229DBBC0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4C22C6-A90A-4543-BA67-558F783BD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E46E73-9EC5-4F6C-88DF-FF99487072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C97AD1-7F99-4D58-AB97-2627C5CED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378504B-650F-4A89-97D1-10809B805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073304-0F53-4602-81C3-81996E3C02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855BE-7ABF-4BC2-8469-444A2E441C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63165C-932A-44A4-B15A-C8DFEFEE6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0F7965-B7D1-4F44-BB59-FBB38A37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06013405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报警器在实际生活中急需解决的几点问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报警器误报问题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报警器漏报问题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报警器与其他系统联动不足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报警器智能化水平提升需求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报警器安装与使用便捷性改进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报警器法律法规和行业标准完善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报警器误报问题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如电磁干扰、温度变化等可能导致报警器误报。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环境干扰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灵敏度设置不当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333" r="213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长时间使用或保养不当导致设备性能下降，增加误报几率。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过高或过低的灵敏度设置都可能导致误报。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误报原因分析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通过硬件和软件设计，提高报警器的抗干扰能力。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375" r="1337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采用抗干扰技术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对报警器进行定期维护和更新，确保其性能处于最佳状态。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定期维护和更新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引入人工智能等先进技术，提高报警器的识别准确率。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智能识别技术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降低误报率技术探讨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用户教育与操作规范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提供详细的使用说明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向用户提供详细的使用说明，指导用户正确安装和使用报警器。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培训用户操作技能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对用户进行必要的培训，使其掌握基本的操作技能，减少误操作导致的误报。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建立用户反馈机制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鼓励用户提供误报信息，以便厂家及时分析原因并改进产品。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报警器漏报问题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长时间使用的报警器可能出现设备老化，导致传感器灵敏度下降，从而引发漏报。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设备老化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环境中的某些因素，如温度、湿度、电磁干扰等，可能对报警器的正常工作产生影响，导致漏报。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环境干扰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25" r="16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人为操作不当、误操作或故意破坏等行为，也可能导致报警器漏报。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人为因素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漏报原因分析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多传感器融合技术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采用多传感器融合技术，将不同传感器的信息进行融合处理，以提高检测的准确性和可靠性。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采用高质量的传感器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选用具有高灵敏度、低误报率的传感器，以降低漏报的可能性。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优化算法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通过改进报警器的检测算法，提高其对异常情况的识别能力，从而减少漏报。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提高检测灵敏度方法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定期对报警器进行检查，确保其处于正常工作状态，及时发现并处理潜在问题。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维护保养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定期对报警器进行维护保养，如清洁传感器、更换电池等，以延长其使用寿命和保持其良好性能。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建立档案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为每台报警器建立档案，记录其安装时间、维护记录、故障情况等信息，以便及时跟踪和管理。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定期维护与检查制度建立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报警器与其他系统联动不足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281" r="312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764" r="1376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目前，大多数报警系统独立运行，与其他安防系统（如门禁、监控等）的联动性不足，无法实现信息的共享和快速响应。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现状分析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为了提高报警系统的效能，需要与其他系统实现联动，以便在发生警情时能够迅速启动应急响应机制，确保人员和财产安全。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联动需求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联动需求及现状分析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以用户需求为导向，结合现有技术条件，设计出一套高效、稳定、易用的跨系统整合方案。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采用先进的物联网技术、云计算技术和大数据技术，实现各系统之间的数据共享和协同工作。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技术手段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包括系统架构、数据传输、设备接口、软件平台等方面的设计，确保方案的可实施性和可扩展性。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加强跨系统整合方案设计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https://d.book118.com/347060134053006036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2024-09-11T07:07:47.765</cp:lastPrinted>
  <dcterms:created xsi:type="dcterms:W3CDTF">2024-09-10T23:07:47Z</dcterms:created>
  <dcterms:modified xsi:type="dcterms:W3CDTF">2024-09-10T23:07:49Z</dcterms:modified>
</cp:coreProperties>
</file>