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BB777-71F7-4E15-BA3E-CB39D5EC6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E722E-4357-4C82-801D-260D066A3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2AA5A-15F7-4E54-BAE6-78D4F4548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0D5DC-131D-4C30-AB7A-B4E416809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05CF21-929D-4A69-9532-5F7E14CFB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9FF749-DA80-4DC9-8CBE-F67D09DF4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8452EC-3DE3-4DD3-B195-3D483230F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5DFAA-96F8-428D-920F-FC11F81F2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DAF80-8C35-48DC-A46B-15BDC7923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DC4BB-D8E2-461E-93C8-2E47203A2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7C3C3-3BD8-4E7C-A786-62AC30D14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62021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直肠癌护理查房PPT课件总结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直肠癌患者常见并发症及护理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直肠癌患者心理护理与康复指导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直肠癌护理研究进展与展望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直肠癌概述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632" r="146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直肠癌是发生在直肠部位的恶性肿瘤，是消化道常见的恶性肿瘤之一。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根据发病部位，可分为低位直肠癌（距肛门5cm以内）和高位直肠癌（距肛门5cm以上）。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直肠癌的病因较为复杂，主要与遗传、环境、生活习惯等多种因素相关。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直肠癌的发生与基因突变、细胞增生异常等多种机制有关，具体机制仍需进一步研究。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43" r="198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25" b="84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直肠癌早期可无明显症状，随着病情发展，可能出现大便习惯改变、便血、肛门疼痛、腹部疼痛等症状。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直肠癌的诊断主要依靠肛门指检、肠镜、病理活检等检查手段，其中病理活检是确诊的依据。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直肠癌护理常规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06" b="730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47" r="2184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567" r="1556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评估患者的心理状况，提供心理疏导和支持，缓解患者的焦虑和恐惧。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指导患者进行肠道清洁，为手术做好准备。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评估患者的营养状况，提供必要的营养支持，增强患者的手术耐受力。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向患者介绍疼痛管理的方法，如使用止痛药、放松技巧等。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肠道准备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协助手术操作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57" r="167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在手术过程中密切监测患者的生命体征，确保手术顺利进行。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配合医生进行手术操作，确保手术过程顺利。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采取措施预防并发症的发生，如保持呼吸道通畅、防止感染等。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详细记录术中护理过程，为术后护理提供依据。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评估患者的疼痛状况，采取有效的疼痛管理措施，如使用镇痛泵、口服止痛药等。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根据患者的恢复情况，指导患者逐渐恢复饮食，确保营养供给。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鼓励患者进行适当的活动和锻炼，促进术后恢复。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活动与锻炼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密切观察患者情况，及时发现和处理并发症，如出血、感染等。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并发症观察与处理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直肠癌患者常见并发症及护理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https://d.book118.com/347062021034006030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2024-09-01T18:01:27.090</cp:lastPrinted>
  <dcterms:created xsi:type="dcterms:W3CDTF">2024-09-01T10:01:27Z</dcterms:created>
  <dcterms:modified xsi:type="dcterms:W3CDTF">2024-09-01T10:01:29Z</dcterms:modified>
</cp:coreProperties>
</file>