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EE035-38FA-47F9-B075-E9D7DD213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D854E-2A22-434D-970F-BD292F6FB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4D787-9BA7-417F-A4A2-E6FB2947A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BE39F-3669-4F77-B2B6-E4DED1C61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37209B-110C-49A9-891A-4CAC64B5E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024CEC-BD0F-4B06-A660-3BF04DD72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BDFD60-D832-441C-8921-43D8DDA77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1AA612-8DB2-4B6A-B606-74F2E4266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7229B7-E34E-4D7B-806E-09B002378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385BB-78F2-495F-8ED5-9622D8D20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D4A3D-022A-45B7-9A88-C9937A183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6410214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voc废气治理工程技术方案的废气治理工程在线监测研究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VOC废气治理工程概述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voc废气治理工程技术方案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废气治理工程在线监测技术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voc废气治理工程技术方案的在线监测应用研究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VOC废气治理工程概述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机动车尾气排放也是VOC废气的重要来源之一，包括汽油、柴油等燃料燃烧产生的废气。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工业生产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VOC废气主要来源于工业生产过程中，如石油化工、印刷、家具制造等行业。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VOC废气对环境和人体健康造成严重危害，如引起空气污染、破坏臭氧层、危害植物生长等，还会导致人类出现头晕、恶心等症状，甚至致癌。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990" r="1499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24" r="16724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VOC废气的来源与危害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VOC废气的治理是环境保护的重要一环，能够减少空气污染，保护生态环境。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046" r="2204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健康保护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915" r="1291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833" r="15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降低VOC废气的排放，有助于保护公众健康，减少因空气污染引起的疾病和健康问题。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企业和社会有责任采取有效措施治理VOC废气，为可持续发展和人类福祉做出贡献。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VOC废气治理的重要性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VOC废气治理技术现状与发展趋势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目前常见的VOC废气治理技术包括吸附法、吸收法、冷凝法、燃烧法等。这些技术在实际应用中取得了一定的效果，但仍存在一定的局限性。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技术现状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环保要求的提高和技术的不断进步，VOC废气治理技术也在不断发展和改进。未来可能会出现更加高效、环保的治理技术，如新型的吸附材料、催化燃烧技术等。同时，智能化、自动化技术的应用也将成为未来VOC废气治理的重要方向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voc废气治理工程技术方案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利用吸附剂吸附voc废气中的有害物质，达到净化目的。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吸附法技术方案是利用固体吸附剂的吸附作用，将voc废气中的有害物质吸附在吸附剂表面，从而达到净化废气的目的。常用的吸附剂有活性炭、分子筛等。该技术方案适用于处理低浓度、有机废气。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吸附法技术方案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利用吸收剂吸收voc废气中的有害物质，达到净化目的。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吸收法技术方案是利用液体吸收剂的吸收作用，将voc废气中的有害物质吸收到吸收剂中，从而达到净化废气的目的。常用的吸收剂有柴油、煤油等。该技术方案适用于处理高浓度、无机废气。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吸收法技术方案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通过降低voc废气的温度，使其中的有害物质冷凝成液体，达到净化目的。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冷凝法技术方案是利用物质在不同温度下饱和蒸气压不同的原理，通过降低voc废气的温度，使其中的有害物质冷凝成液体，从而达到净化废气的目的。该技术方案适用于处理高浓度、低流速的废气。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冷凝法技术方案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通过燃烧voc废气中的有害物质，将其转化为无害物质，达到净化目的。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燃烧法技术方案是利用燃烧反应将voc废气中的有害物质转化为无害物质，从而达到净化废气的目的。常用的燃烧方式有直接燃烧和催化燃烧。该技术方案适用于处理高浓度、易燃易爆的废气。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燃烧法技术方案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利用微生物的代谢作用将voc废气中的有害物质转化为无害物质，达到净化目的。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生物法技术方案是利用微生物的代谢作用将voc废气中的有害物质转化为无害物质，从而达到净化废气的目的。常用的生物处理方法有生物滤池、生物滴滤塔等。该技术方案适用于处理低浓度、可生物降解的废气。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生物法技术方案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废气治理工程在线监测技术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https://d.book118.com/347064102140006042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2024-09-16T04:42:18.817</cp:lastPrinted>
  <dcterms:created xsi:type="dcterms:W3CDTF">2024-09-15T20:42:18Z</dcterms:created>
  <dcterms:modified xsi:type="dcterms:W3CDTF">2024-09-15T20:42:20Z</dcterms:modified>
</cp:coreProperties>
</file>