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C5DF7-C13D-4950-90A3-D11A528CE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1BECF-A3DD-4A76-A7B9-87E1A8738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AC414-96A3-4E70-9824-6B7F489C7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B134C-0ED8-4F9A-A521-C00B39EF0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681107-626C-4CF1-8F00-E88B55F92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8E4138-DD8C-4F90-A8FD-87174541F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15DD8B-8B14-422A-B123-A2670E957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44B68-981C-4996-8451-C1AFEEA2E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78D59-7D4D-455C-86DA-B552FA5EC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224D0-6897-4057-8CEC-AECEF18E3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52167-9EDB-47D9-B76A-DAEE109BB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6410404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结婚5年纪念感言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开篇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相识相恋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五年成长历程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彼此付出与感恩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未来展望与承诺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结尾与祝福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开篇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在这五年中，我们彼此扶持，共同成长，感谢你的陪伴和支持。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感谢伴侣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感谢家人朋友的祝福和支持，是你们的关爱让我们更加坚定地走在一起。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感谢家人朋友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感谢与致辞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回顾我们相识相恋的点点滴滴，那些甜蜜的回忆仿佛就在昨天。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我们曾共同经历生活的风雨，携手走过每一个难关，彼此成为最坚实的依靠。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五年婚姻之路回顾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经历风雨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甜蜜回忆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爱的承诺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重温我们结婚时的誓言，无论顺境还是逆境，都要携手共进，不离不弃。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展望未来，我们要继续携手前行，共同创造更多美好的回忆，让爱情永远保鲜。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爱的誓言重温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相识相恋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阳光明媚的午后，在一家咖啡馆的角落里，我们第一次相遇，彼此的目光不约而同地落在对方身上。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相遇场景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你的微笑如春风拂面，让我心动不已。我知道，那一刻我已经对你一见钟情。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心动瞬间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初次相遇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我们一起去看电影、逛街、吃饭，每一次约会都充满了甜蜜和浪漫。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甜蜜时光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虽然我们也曾因为一些小事争吵，但每次都能在彼此的包容和理解中化解矛盾，更加深入地了解对方。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争吵与和解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7" r="1679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在恋爱的过程中，我们互相扶持、鼓励对方追求梦想，共同成长。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恋爱过程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在一个繁星点点的夜晚，你单膝跪地，拿出戒指深情款款地向我求婚，我激动得热泪盈眶。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求婚场景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84" r="1628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婚礼筹备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婚礼现场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我们一起挑选婚纱、礼服、戒指，筹备婚礼的过程虽然繁琐，却充满了幸福和期待。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在亲朋好友的祝福中，我们手牵手走向红毯的尽头，那一刻的誓言和承诺将永远铭记在心。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求婚与结婚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五年成长历程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从恋人到夫妻，再到父母，我们逐渐适应了各种家庭角色。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角色转变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面对生活中的喜怒哀乐，我们学会了彼此扶持，共同成长。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互相扶持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从租房到拥有自己的家，我们共同参与了家庭环境的营造。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家庭生活变化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事业发展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互相鼓励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在各自的事业道路上，我们始终互相鼓励，追求更好的自己。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分工协作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根据彼此的优势，我们分工明确，共同为家庭的未来打拼。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五年间，我们在各自的领域都取得了一定的成绩，见证了彼此的成长。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https://d.book118.com/347064104043006026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2024-08-31T06:53:51.021</cp:lastPrinted>
  <dcterms:created xsi:type="dcterms:W3CDTF">2024-08-30T22:53:51Z</dcterms:created>
  <dcterms:modified xsi:type="dcterms:W3CDTF">2024-08-30T22:53:53Z</dcterms:modified>
</cp:coreProperties>
</file>