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149E1-4EC9-41DC-896C-0B2812325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EF161-B922-4AA4-96ED-59941446D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1EB8F-C755-4F04-AE68-56610751F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DC14D-5264-40F7-8A1D-EB6881334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955964-F2B9-4706-8EF9-4161C0837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C4914-3201-44FC-9519-4C1F85A8F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1A9FD5-1B58-418E-9F63-6F42A3B0A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F68E1-7E06-4697-994A-41A18FC8E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BE8F1-DC09-4C69-8DAA-BEA71E489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01C98-26CC-4FDC-9735-3D0DCB634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2DFD8-E79B-4323-98D9-E2CCC78DF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64123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药历书写规范课件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药历书写概述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药历书写内容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药历书写规范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药历书写技巧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药历书写实例分析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药历书写常见问题与对策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药历书写概述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药历是医生在临床工作中为患者建立的用药档案，记录患者的用药情况、疗效观察、不良反应等信息，是医生进行个体化药物治疗的重要依据。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药历有助于医生全面了解患者的用药情况，分析药物疗效和不良反应，优化药物治疗方案，提高药物治疗效果和安全性。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药历的定义与作用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药历作用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药历记录的内容必须真实准确，不得随意涂改或隐瞒。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内容真实准确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记录及时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药历的书写应符合规范，使用医学术语，条理清晰，重点突出。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药历的记录应及时，以便准确反映患者的用药情况和病情变化。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药历的书写要求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药历可分为纸质药历和电子药历。纸质药历保存时间较长，但不易检索和共享；电子药历便于检索和共享，但需注意数据安全和隐私保护。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药历的格式包括患者基本信息、用药记录、疗效观察、不良反应、治疗方案等部分。具体格式可根据医院或机构的要求进行制定。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药历的分类与格式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药历书写内容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62" b="189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患者姓名、性别、年龄、体重、身高、联系方式等基本信息是药历书写的基本内容，有助于医生了解患者的生理特征和基本情况。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出生日期、身份证号、医保信息等其他相关信息也应在药历中记录，以便核对身份和享受相关医保政策。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患者主诉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患者主诉应尽可能详细、准确，以便医生全面了解患者的病情，为诊断和治疗提供依据。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患者主诉是患者对自己病情的描述，包括主要症状、患病时间、病情变化等，是医生诊断的重要依据。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既往病史是指患者过去的疾病史，包括已治愈的疾病、慢性疾病、过敏史等，对医生判断当前病情和治疗方案有重要参考价值。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患者应如实提供既往病史，如有隐瞒或误报，可能会影响医生的治疗效果和患者的生命安全。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既往病史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https://d.book118.com/347064123035006030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2024-09-01T18:32:21.539</cp:lastPrinted>
  <dcterms:created xsi:type="dcterms:W3CDTF">2024-09-01T10:32:21Z</dcterms:created>
  <dcterms:modified xsi:type="dcterms:W3CDTF">2024-09-01T10:32:23Z</dcterms:modified>
</cp:coreProperties>
</file>