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C7271-4C99-4DB6-BCA0-5975512D4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A4988-9676-404F-BEE4-CCD9F8DC2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4C388-54CE-4A61-A2E5-ED9521D1F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80F2C-E029-4DD3-A1C3-0A8B4918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92621-A936-413C-9500-A21E3F9C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AC677C-41F0-4918-B418-E72955633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64826-A648-49D9-9E3A-B56AC7111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133AC-F4B4-42BF-969A-B0A58EFB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D0E1D-1DC6-4C3C-B70C-7395E565E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D3983-F456-42AB-AE97-C27AD4CA3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1F579-1CC4-4E32-B013-43AFB002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64144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建立积极沟通氛围的技巧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沟通氛围的重要性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建立信任与尊重的关系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沟通氛围的重要性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83" b="79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提升工作效率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明确的目标和期望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通过积极的沟通，团队成员可以更加明确地了解工作目标和期望，从而更加高效地完成任务。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有效的信息传递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积极的沟通氛围可以促进信息的有效传递，避免误解和歧义，减少不必要的工作重复和浪费。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快速的问题解决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在积极的沟通氛围中，团队成员可以更加主动地提出问题和解决方案，从而加快问题的解决速度，提高工作效率。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积极的沟通氛围有助于团队成员之间建立信任，增强彼此之间的合作意愿和团队精神。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通过积极的沟通和交流，团队成员可以更加愿意分享自己的知识和经验，从而促进团队整体水平的提升。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在积极的沟通氛围中，团队成员可以更加开放地表达自己的观点和想法，并通过讨论和协商达成共识，加强团队协作。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协调不同观点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减少工作压力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通过积极的沟通和交流，员工可以更加及时地了解工作进展和存在的问题，从而有针对性地调整工作计划和策略，减少工作压力。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积极的沟通氛围可以让员工感到被尊重和被关注，从而增强员工满意度和归属感。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提高工作积极性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在积极的沟通氛围中，员工可以更加主动地参与工作讨论和决策，从而提高工作积极性和参与度。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90" r="1189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92" r="33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在与他人交流时，给予对方足够的时间来表达自己的想法和感受，不打断或急于给出回应。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将注意力集中在对方身上，避免分心或做其他事情，通过眼神接触、身体语言等方式表现出对对方的关注。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保持耐心与专注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80" r="11180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通过点头、微笑、鼓励性语言等方式，向对方传达自己对其话题的兴趣和理解。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在倾听过程中，适时地用自己的话复述或总结对方的观点，以确保自己正确理解对方的意图。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回应与确认理解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提出开放性问题，引导对方更深入地表达自己的想法和感受，例如“你觉得怎么样？”或“能和我分享更多吗？”。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向对方表达对其想法和感受的支持和理解，鼓励对方继续分享，例如说“我理解你的感受”或“我支持你”。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74" r="2297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鼓励分享和表达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尽量简化语言，避免冗长和复杂的句子结构，以便信息更容易被理解和接受。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在表达观点或提供信息时，保持逻辑清晰，按照一定的顺序和结构进行组织，以便听众能够更容易地跟随和理解。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在沟通时，尽量使用明确、具体的词汇和语句，避免使用模糊或含糊不清的表达方式。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清晰简洁地传递信息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选择积极、正面的词汇和表达方式，避免使用消极或负面的措辞。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积极词汇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尊重和理解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在沟通中表达支持和鼓励，激发对方的积极性和动力，建立积极的工作氛围。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尊重对方的观点和感受，使用理解和共情的语言，建立良好的沟通和合作关系。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使用正面语言和措辞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https://d.book118.com/347064144060006030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2024-09-02T00:25:05.046</cp:lastPrinted>
  <dcterms:created xsi:type="dcterms:W3CDTF">2024-09-01T16:25:05Z</dcterms:created>
  <dcterms:modified xsi:type="dcterms:W3CDTF">2024-09-01T16:25:07Z</dcterms:modified>
</cp:coreProperties>
</file>