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A1391-2254-4A6F-837A-9BEB90A8F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C68287-9624-411B-9AA5-245F68595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51182-35ED-4146-B10C-95D58C900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682CB4-DE06-458D-9B46-2173BD840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2CE8CF-9AD1-4DBE-BBD7-03F5F6278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F6095F-3A1D-4B0D-B642-B33103B9F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70DA13-DEB4-4EB7-9584-BD5B392D5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B1E071-6A13-4EE2-B203-337241B3E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364ED7-D66A-49C3-BC00-10B2B6034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ACE73-4EA7-4877-B62D-DA8E16434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829C0-48CF-48F7-AADF-DB92AE58D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0001602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肺结核的传播动力学与抑制策略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肺结核传播动力学概述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肺结核流行现状与趋势分析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抑制策略制定及实施效果评估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多部门合作在肺结核防控中作用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面临挑战及未来发展方向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肺结核传播动力学概述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直接接触传播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传播途径与方式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肺结核患者通过咳嗽、打喷嚏或谈话时产生的飞沫传播结核分枝杆菌，他人吸入后可能感染。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与肺结核患者有密切接触，如共用生活用品、接触患者分泌物等，也可能导致感染。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影响因素及作用机制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人口密集地区、流动人口增加等因素可加速肺结核的传播。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医疗卫生设施不完善、医疗水平低下等地区肺结核发病率较高。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个体免疫力强弱直接影响肺结核的发病和传播，免疫力低下者更易感染。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人口流动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医疗卫生条件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SIR模型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SEIR模型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传播网络模型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数学模型在传播动力学中应用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在SIR模型基础上，引入潜伏期（Exposed）人群，更准确地反映肺结核的传播特点。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利用复杂网络理论构建肺结核传播网络模型，分析传播路径和关键节点，为防控策略提供科学依据。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通过易感者（Susceptible）、感染者（Infectious）和康复者（Recovered）三类人群的变化，描述肺结核的传播过程。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肺结核流行现状与趋势分析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全球肺结核流行现状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据世界卫生组织（WHO）报告，全球每年新增肺结核病例约1000万例，其中约140万人死于该病。肺结核在全球的分布不均，亚洲和非洲地区的发病率和死亡率较高。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我国肺结核流行现状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我国是肺结核高负担国家之一，每年新增肺结核病例数位居全球前列。近年来，我国政府加大了肺结核防控力度，通过实施一系列措施，使肺结核发病率和死亡率逐年下降。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438" r="25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全球及我国肺结核流行情况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625" r="9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随着全球人口增长、城市化进程加速以及国际间人员流动增加，未来肺结核的流行趋势可能呈现以下特点：一是发病率持续上升，二是传播范围扩大，三是耐药性问题日益严重。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流行趋势预测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肺结核防控面临的主要挑战包括：一是诊断不及时，导致传染源难以控制；二是治疗不规范，导致耐药性问题加剧；三是防控措施不到位，导致疫情反复。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流行趋势预测及挑战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406" r="19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高危人群识别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肺结核的高危人群主要包括以下几类：一是与排菌肺结核患者密切接触者；二是免疫力低下者，如老年人、儿童、糖尿病患者等；三是生活在拥挤、卫生条件差的环境中的人群。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防控重点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针对高危人群，应采取以下重点防控措施：一是加强肺结核患者的诊断和治疗管理，减少传染源；二是提高高危人群的免疫力，如接种疫苗、加强锻炼等；三是改善生活环境，减少拥挤、提高卫生水平。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高危人群识别与防控重点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抑制策略制定及实施效果评估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基于肺结核菌株的药物敏感性测试结果，选用高效、低毒、短疗程的药物组合。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个体化治疗方案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针对不同患者群体（如儿童、孕妇、耐多药肺结核患者等）制定个体化治疗方案，提高治疗效果和减少副作用。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药物治疗监测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通过定期检查和评估患者的治疗反应和药物副作用，及时调整治疗方案，确保治疗的有效性和安全性。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药物治疗策略优化与实践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疫苗种类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接种效果评价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推广使用安全、有效的肺结核疫苗，如卡介苗（BCG）和新型肺结核疫苗。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确定疫苗接种的目标人群，如儿童、青少年、高风险人群等。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通过长期随访和流行病学调查，评估疫苗接种对降低肺结核发病率和死亡率的效果。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疫苗接种策略推广及效果评价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https://d.book118.com/347100016022006036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2024-09-10T22:57:51.766</cp:lastPrinted>
  <dcterms:created xsi:type="dcterms:W3CDTF">2024-09-10T14:57:51Z</dcterms:created>
  <dcterms:modified xsi:type="dcterms:W3CDTF">2024-09-10T14:57:53Z</dcterms:modified>
</cp:coreProperties>
</file>