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BBF5A3-2060-4BA4-825F-44D4E138F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24EB91-7C95-482C-9E96-EF462251E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7D39E4-0E6F-40C2-9781-88C3B6648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609FB6-F753-4695-9B5B-3011FB00D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631632-9796-45EB-9741-344498FACB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966688-E793-46F7-8EAE-E80303AB04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C23A5A-A5BA-4A2A-A900-7EBFC4AB87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C3B9E-A303-4938-ADEB-80AA413EB5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00793A-81FE-4AEB-ACF8-8E7A586A0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C79FFC-ABFA-409F-88DC-BFF06767A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CCE5AB-74D7-4872-8B60-AB931D7B6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00111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儿童听力障碍护理技巧培训课程</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儿童听力障碍概述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儿童听力障碍护理基础知识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日常生活护理技巧培训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心理关怀与支持体系建立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康复训练与效果评估方法论述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课程介绍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000" r="23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增强家长护理能力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培训家长掌握基本的听力障碍护理知识，提高家庭护理能力，促进患儿的全面发展。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提高儿童听力障碍护理水平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通过专业培训，使护理人员掌握儿童听力障碍的基本知识和护理技能，提高护理质量和水平。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促进儿童听力障碍康复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帮助护理人员了解儿童听力障碍的康复方法和技巧，为患儿提供更好的康复支持。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包括听力障碍的定义、分类、原因及影响因素等。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儿童听力障碍基础知识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护理技能与操作</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心理护理与沟通技巧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家庭护理与康复指导</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如助听器的使用与保养、听力训练方法与技巧、语言康复等。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了解听力障碍儿童的心理特点，学习有效的沟通技巧，帮助患儿建立自信心和社交能力。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指导家长如何在家庭中进行听力障碍护理和康复训练，促进患儿的全面发展。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课程内容与结构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采用线上与线下相结合的方式，包括理论讲授、实践操作、案例分析、互动讨论等。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共计五天，每天六小时，具体时间根据学员需求和实际情况进行安排。同时提供课后复习资料和在线答疑服务，确保学员充分掌握所学内容。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培训方式与时间安排</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时间安排</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培训方式</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儿童听力障碍概述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听力障碍定义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听力障碍是指听觉系统中的传音、感音以及对声音的综合分析的各级神经中枢发生器质性或功能性异常，而导致听力出现不同程度的减退。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听力障碍分类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根据听力损失的程度，听力障碍可分为轻度、中度、重度和极重度四类。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听力障碍定义与分类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儿童听力障碍的发病原因包括遗传因素、环境因素和母孕期及新生儿期因素等。其中，遗传因素如基因或染色体异常等可导致先天性听力障碍；环境因素如噪音、耳毒性药物等可损害听觉器官；母孕期及新生儿期因素如宫内感染、缺氧、早产等也可能导致听力障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发病原因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儿童听力障碍的危险因素包括家族史、耳部疾病史、噪声暴露史、头部外伤史以及使用耳毒性药物史等。这些因素都可能增加儿童患听力障碍的风险。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危险因素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儿童听力障碍发病原因及危险因素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儿童听力障碍诊断方法与标准</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儿童听力障碍的诊断方法包括主观测听法和客观测听法。主观测听法如纯音测听、言语测听等，需要患者配合做出反应；客观测听法如声导抗测试、听性脑干反应等，无需患者做出反应即可了解听力状况。</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诊断方法</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儿童听力障碍的诊断标准主要依据听力损失的程度和类型。一般来说，轻度听力损失在26-40dB HL之间，中度听力损失在41-60dB HL之间，重度听力损失在61-80dB HL之间，极重度听力损失大于80dB HL。同时，根据听力损失的类型（如传导性、感音神经性或混合性），还可以进一步确定听力障碍的性质和程度。</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诊断标准</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儿童听力障碍护理基础知识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844" r="84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407" b="940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听力障碍对儿童影响认识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语言和沟通发展受阻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听力障碍会严重影响儿童的语言和沟通能力，导致他们难以理解和表达自己的想法。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学习和社交困难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由于沟通障碍，听力障碍儿童在学习和社交方面可能会遇到困难，影响他们的自信心和社交技能。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心理健康问题</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长期的沟通障碍和社交隔离可能导致儿童出现心理健康问题，如孤独感、焦虑和抑郁等。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24" r="167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早期干预原则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个体化护理原则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家庭参与原则</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目标设定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护理原则与目标设定</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尽早发现、诊断和治疗听力障碍，以减少对儿童语言和认知发展的影响。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鼓励家庭成员积极参与儿童的听力康复过程，提供必要的支持和帮助。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根据儿童的年龄、听力损失程度和个性特点，制定个体化的护理计划和目标。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设定明确、可衡量的短期和长期目标，包括提高儿童的听力技能、语言能力和社交技能等。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减少噪音干扰</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优化沟通方式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提供辅助设备</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创造包容氛围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家庭环境优化建议</a:t>
              </a:r>
            </a:p>
          </p:txBody>
        </p:sp>
      </p:grpSp>
      <p:pic>
        <p:nvPicPr>
          <p:cNvPr id="28" name="Picture 28"/>
          <p:cNvPicPr>
            <a:picLocks noChangeAspect="1"/>
          </p:cNvPicPr>
          <p:nvPr/>
        </p:nvPicPr>
        <p:blipFill>
          <a:blip r:embed="rId2"/>
          <a:srcRect l="19805" r="1980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130" r="1613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9555" r="1955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73" r="1657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保持家庭环境安静，避免过多的噪音干扰，以提高儿童的听觉注意力和理解能力。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采用面对面、清晰的口型和肢体语言等沟通方式，帮助儿童更好地理解语言信息。</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根据儿童的需要，提供助听器、语音放大器等辅助设备，以改善他们的听觉体验。</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鼓励家庭成员以包容、耐心的态度与儿童交流，避免给他们带来额外的压力和焦虑。</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日常生活护理技巧培训</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https://d.book118.com/347100111033006041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2024-09-13T22:00:55.576</cp:lastPrinted>
  <dcterms:created xsi:type="dcterms:W3CDTF">2024-09-13T14:00:55Z</dcterms:created>
  <dcterms:modified xsi:type="dcterms:W3CDTF">2024-09-13T14:00:57Z</dcterms:modified>
</cp:coreProperties>
</file>