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89603-3B63-4EC2-978E-23ADC9BF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CD000-D82C-44C7-B6E3-46FC40B2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62D9A-C249-4EB9-AB35-38B766F4D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821E4-F6DF-4BC5-9F4E-A7381B45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29CF2-63FE-4CF2-AEEA-4BCE9F26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55EAA-D680-43A9-85AA-4549A82DE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AB415-F396-4147-B501-B85576910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AAF21-BDC7-4B51-B4E5-E4398C90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67778-7B26-4642-9432-AAFB7948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C0C0A-7EF5-4DC4-933A-2753F7B0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ECDC0-22E5-47D4-AC18-F486DD08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61" r:id="rId2"/>
    <p:sldLayoutId id="2147488462" r:id="rId3"/>
    <p:sldLayoutId id="2147488463" r:id="rId4"/>
    <p:sldLayoutId id="2147488464" r:id="rId5"/>
    <p:sldLayoutId id="2147488465" r:id="rId6"/>
    <p:sldLayoutId id="2147488466" r:id="rId7"/>
    <p:sldLayoutId id="2147488467" r:id="rId8"/>
    <p:sldLayoutId id="2147488468" r:id="rId9"/>
    <p:sldLayoutId id="2147488469" r:id="rId10"/>
    <p:sldLayoutId id="21474884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0146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商科博士职业生涯规划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自我认知与职业目标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学术背景与专业能力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实践经验与综合能力提升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职业发展路径规划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实现目标的具体措施与时间表安排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自我认知与职业目标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自我性格特点分析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自我性格特点介绍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性格特点对职业选择的影响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如何发挥性格优势在职业生涯中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针对性格特点制定职业发展计划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职业兴趣与价值观</a:t>
            </a:r>
            <a:endParaRPr lang="zh-CN" altLang="en-US"/>
          </a:p>
        </p:txBody>
      </p:sp>
      <p:sp>
        <p:nvSpPr>
          <p:cNvPr id="10490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职业兴趣：了解自己的职业兴趣，选择与兴趣相关的职业方向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价值观：明确自己的价值观，选择符合价值观的职业领域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职业目标：根据职业兴趣和价值观，制定明确的职业目标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自我认知：通过自我认知，了解自己的优势和不足，为职业生涯规划提供依据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长期职业目标设定</a:t>
            </a:r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"/>
            </p:custDataLst>
          </p:nvPr>
        </p:nvSpPr>
        <p:spPr>
          <a:xfrm>
            <a:off x="3190387" y="560569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调整与更新：随着个人和职业环境的变化，及时调整和更新长期职业目标，确保其与个人发展需求和职业发展趋势保持一致。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标题"/>
          <p:cNvSpPr txBox="1"/>
          <p:nvPr>
            <p:custDataLst>
              <p:tags r:id="rId3"/>
            </p:custDataLst>
          </p:nvPr>
        </p:nvSpPr>
        <p:spPr>
          <a:xfrm>
            <a:off x="3190387" y="5141077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090" name="正文"/>
          <p:cNvSpPr txBox="1"/>
          <p:nvPr>
            <p:custDataLst>
              <p:tags r:id="rId4"/>
            </p:custDataLst>
          </p:nvPr>
        </p:nvSpPr>
        <p:spPr>
          <a:xfrm>
            <a:off x="3194175" y="438985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制定实现计划：制定详细的计划，包括时间表、行动步骤和资源需求等，以确保目标的实现。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5"/>
            </p:custDataLst>
          </p:nvPr>
        </p:nvSpPr>
        <p:spPr>
          <a:xfrm>
            <a:off x="3194175" y="3924605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094" name="正文"/>
          <p:cNvSpPr txBox="1"/>
          <p:nvPr>
            <p:custDataLst>
              <p:tags r:id="rId6"/>
            </p:custDataLst>
          </p:nvPr>
        </p:nvSpPr>
        <p:spPr>
          <a:xfrm>
            <a:off x="3190387" y="1955651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明确职业方向：结合自身兴趣、专业背景和职业发展前景，确定长期职业方向。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标题"/>
          <p:cNvSpPr txBox="1"/>
          <p:nvPr>
            <p:custDataLst>
              <p:tags r:id="rId7"/>
            </p:custDataLst>
          </p:nvPr>
        </p:nvSpPr>
        <p:spPr>
          <a:xfrm>
            <a:off x="3190387" y="1490400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098" name="正文"/>
          <p:cNvSpPr txBox="1"/>
          <p:nvPr>
            <p:custDataLst>
              <p:tags r:id="rId8"/>
            </p:custDataLst>
          </p:nvPr>
        </p:nvSpPr>
        <p:spPr>
          <a:xfrm>
            <a:off x="3194175" y="3172754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设定具体目标：根据职业方向，设定具体、可衡量的职业目标，如晋升职位、获得特定资格证书等。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标题"/>
          <p:cNvSpPr txBox="1"/>
          <p:nvPr>
            <p:custDataLst>
              <p:tags r:id="rId9"/>
            </p:custDataLst>
          </p:nvPr>
        </p:nvSpPr>
        <p:spPr>
          <a:xfrm>
            <a:off x="3194175" y="2706871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学术背景与专业能力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商科博士学术背景</a:t>
            </a:r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学术背景：商科博士的学术背景通常包括经济学、管理学、金融学等相关学科的知识和技能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专业能力：商科博士需要具备扎实的学术研究能力、数据分析能力和问题解决能力，以应对复杂的商业环境和挑战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学术成果：商科博士的学术成果通常包括发表在国内外知名学术期刊上的论文、参与的科研项目和获得的学术荣誉等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学术交流：商科博士需要积极参与学术交流，包括参加国内外学术会议、发表演讲和与其他学者合作等，以扩展视野和提升影响力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专业知识与技能掌握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学术成果展示与评价</a:t>
            </a:r>
            <a:endParaRPr lang="zh-CN" altLang="en-US"/>
          </a:p>
        </p:txBody>
      </p:sp>
      <p:sp>
        <p:nvSpPr>
          <p:cNvPr id="10492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学术论文发表情况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学术会议参与情况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科研项目承担情况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学术成果评价与认可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实践经验与综合能力提升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实习经历回顾与总结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https://d.book118.com/347100146012006031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Office Theme</vt:lpstr>
      <vt:lpstr>商科博士职业生涯规划</vt:lpstr>
      <vt:lpstr>目录</vt:lpstr>
      <vt:lpstr>单击添加章节标题</vt:lpstr>
      <vt:lpstr>自我认知与职业目标</vt:lpstr>
      <vt:lpstr>PowerPoint Presentation</vt:lpstr>
      <vt:lpstr>自我性格特点分析</vt:lpstr>
      <vt:lpstr>职业兴趣与价值观</vt:lpstr>
      <vt:lpstr>长期职业目标设定</vt:lpstr>
      <vt:lpstr>学术背景与专业能力</vt:lpstr>
      <vt:lpstr>PowerPoint Presentation</vt:lpstr>
      <vt:lpstr>商科博士学术背景</vt:lpstr>
      <vt:lpstr>专业知识与技能掌握</vt:lpstr>
      <vt:lpstr>学术成果展示与评价</vt:lpstr>
      <vt:lpstr>实践经验与综合能力提升</vt:lpstr>
      <vt:lpstr>PowerPoint Presentation</vt:lpstr>
      <vt:lpstr>实习经历回顾与总结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2024-09-03T01:06:15.889</cp:lastPrinted>
  <dcterms:created xsi:type="dcterms:W3CDTF">2024-09-02T17:06:15Z</dcterms:created>
  <dcterms:modified xsi:type="dcterms:W3CDTF">2024-09-02T17:06:18Z</dcterms:modified>
</cp:coreProperties>
</file>