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B17031-1C89-4CC2-B19F-3030B56EE9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56EA09-2B9D-4431-A9F4-98C029044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B3ADE1-5EA0-4B19-910B-2FCB991EE9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1A4D82-3B89-4F01-A58D-C7391CA89C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DDE30B-A8D9-44D6-9F97-082DB5A24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9835E8-D7B5-4A84-AA5C-8451565AA9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E5E2AB-2B54-4CAF-A3EF-3AB8293EA2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898F65-0C93-46CA-976D-715AFC3D50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AA9AA5-D36F-4D90-B3FE-E100A3EC0C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8B42DD-E40F-4DDD-A9D1-1FDF49528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484A2A-A21F-4A28-B1C4-72C1E62DF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7100154101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液相合成法-溶胶凝胶法课件\n## 1.液相合成法基本原理及应用\n### 1.1液相合成法的基本概念及原理\n### 1.2液相合成法的优缺点分析\n### 1.3液相合成法在材料科学中的应用\n## 2.溶胶凝胶法基本原理及过程\n### 2.1溶胶凝胶法的基本概念及原理\n### 2.2溶胶凝胶法的优缺点分析\n### 2.3溶胶凝胶法在材料科学中的应用\n## 3.液相合成法-溶胶凝胶法的结合\n### 3.1液相合成法与溶胶凝胶法的结合策略\n### 3.2结合液相合成法与溶胶凝胶法的优点\n### 3.3结合液相合成法与溶胶凝胶法在材料科学中的应用\n## 4.液相合成法-溶胶凝胶法实验操作\n### 4.1实验原料及设备的准备\n### 4.2液相合成法-溶胶凝胶法的实验步骤\n### 4.3实验结果的分析与讨论\n## 5.液相合成法-溶胶凝胶法的发展趋势\n### 5.1液相合成法-溶胶凝胶法的最新研究进展\n### 5.2液相合成法-溶胶凝胶法的发展趋势\n### 5.3液相合成法-溶胶凝胶法在未来材料科学中的应用前景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液相合成法-溶胶凝胶法课件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5930728" y="1272759"/>
            <a:ext cx="330539" cy="480131"/>
          </a:xfrm>
        </p:spPr>
        <p:txBody>
          <a:bodyPr/>
          <a:lstStyle/>
          <a:p>
            <a:r>
              <a:rPr lang="en-US" smtClean="0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435770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4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5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液相合成法基本原理及应用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48" name="组合 14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49" name="组合 148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5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液相合成法是一种在液体环境中进行化学反应的方法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液体环境可以是水、有机溶剂或其他溶剂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反应物在液体中充分混合，有利于反应的进行</a:t>
                </a:r>
                <a:endParaRPr/>
              </a:p>
            </p:txBody>
          </p:sp>
        </p:grpSp>
        <p:grpSp>
          <p:nvGrpSpPr>
            <p:cNvPr id="152" name="组合 151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5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液相合成法的原理主要包括分子间作用力和化学反应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分子间作用力：如范德华力、氢键等，影响分子的聚集和排列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化学反应：如酸碱反应、氧化还原反应等，导致物质的转化和能量的释放</a:t>
                </a:r>
                <a:endParaRPr/>
              </a:p>
            </p:txBody>
          </p:sp>
        </p:grpSp>
        <p:grpSp>
          <p:nvGrpSpPr>
            <p:cNvPr id="155" name="组合 154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5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液相合成法可以用于合成无机材料、有机材料和生物材料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无机材料：如纳米颗粒、薄膜等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有机材料：如聚合物、染料等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生物材料：如蛋白质、核酸等</a:t>
                </a:r>
                <a:endParaRPr/>
              </a:p>
            </p:txBody>
          </p:sp>
        </p:grpSp>
      </p:grpSp>
      <p:sp>
        <p:nvSpPr>
          <p:cNvPr id="1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液相合成法的基本概念及原理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优点</a:t>
                </a:r>
                <a:endParaRPr/>
              </a:p>
            </p:txBody>
          </p:sp>
          <p:sp>
            <p:nvSpPr>
              <p:cNvPr id="16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反应物在液体中充分混合，有利于反应的进行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可以通过调整反应条件来控制产物的结构和性能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液相合成法适用于大规模生产</a:t>
                </a:r>
                <a:endParaRPr/>
              </a:p>
            </p:txBody>
          </p:sp>
          <p:sp>
            <p:nvSpPr>
              <p:cNvPr id="16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6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缺点</a:t>
                </a:r>
                <a:endParaRPr/>
              </a:p>
            </p:txBody>
          </p:sp>
          <p:sp>
            <p:nvSpPr>
              <p:cNvPr id="17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液相合成过程中可能产生副产物，影响产物的纯度和性能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液相合成法的反应速度可能较慢，需要较长的反应时间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对于某些特定的反应体系，液相合成法可能不是最佳的选择</a:t>
                </a:r>
                <a:endParaRPr/>
              </a:p>
            </p:txBody>
          </p:sp>
          <p:sp>
            <p:nvSpPr>
              <p:cNvPr id="17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液相合成法的优缺点分析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8" name="组合 17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79" name="组合 178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80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合成无机材料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如纳米颗粒、薄膜等，可用于光电子器件、催化剂等领域</a:t>
                </a:r>
                <a:endParaRPr/>
              </a:p>
            </p:txBody>
          </p:sp>
          <p:pic>
            <p:nvPicPr>
              <p:cNvPr id="18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4" name="组合 183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5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合成有机材料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如聚合物、染料等，可用于塑料制品、涂料等领域</a:t>
                </a:r>
                <a:endParaRPr/>
              </a:p>
            </p:txBody>
          </p:sp>
          <p:pic>
            <p:nvPicPr>
              <p:cNvPr id="188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9" name="组合 188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90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合成生物材料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如蛋白质、核酸等，可用于生物制药、生物检测等领域</a:t>
                </a:r>
                <a:endParaRPr/>
              </a:p>
            </p:txBody>
          </p:sp>
          <p:pic>
            <p:nvPicPr>
              <p:cNvPr id="193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9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液相合成法在材料科学中的应用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96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7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溶胶凝胶法基本原理及过程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9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溶胶凝胶法是一种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通过溶胶到凝胶的转变来合成材料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的方法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溶胶：是一种含有溶剂的分散体系，颗粒之间通过范德华力等相互作用连接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凝胶：是一种网络结构，颗粒之间通过化学键连接，溶剂被固定在网络结构中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溶胶凝胶法的原理主要包括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凝胶化过程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干燥过程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凝胶化过程：溶胶中的颗粒通过化学反应形成网络结构，使溶胶转变为凝胶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干燥过程：将凝胶中的溶剂去除，得到最终的材料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溶胶凝胶法可以用于合成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无机材料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有机材料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生物材料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无机材料：如纳米颗粒、薄膜等，可用于光电子器件、催化剂等领域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有机材料：如聚合物、染料等，可用于塑料制品、涂料等领域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生物材料：如蛋白质、核酸等，可用于生物制药、生物检测等领域</a:t>
            </a:r>
            <a:endParaRPr/>
          </a:p>
        </p:txBody>
      </p:sp>
      <p:sp>
        <p:nvSpPr>
          <p:cNvPr id="2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溶胶凝胶法的基本概念及原理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优点</a:t>
                </a:r>
                <a:endParaRPr/>
              </a:p>
            </p:txBody>
          </p:sp>
          <p:sp>
            <p:nvSpPr>
              <p:cNvPr id="20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可以通过调整反应条件来控制产物的结构和性能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溶胶凝胶法适用于大规模生产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溶胶凝胶法合成的材料具有较好的均匀性和稳定性</a:t>
                </a:r>
                <a:endParaRPr/>
              </a:p>
            </p:txBody>
          </p:sp>
          <p:sp>
            <p:nvSpPr>
              <p:cNvPr id="20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缺点</a:t>
                </a:r>
                <a:endParaRPr/>
              </a:p>
            </p:txBody>
          </p:sp>
          <p:sp>
            <p:nvSpPr>
              <p:cNvPr id="21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溶胶凝胶法过程中可能产生副产物，影响产物的纯度和性能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溶胶凝胶法的反应速度可能较慢，需要较长的反应时间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对于某些特定的反应体系，溶胶凝胶法可能不是最佳的选择</a:t>
                </a:r>
                <a:endParaRPr/>
              </a:p>
            </p:txBody>
          </p:sp>
          <p:sp>
            <p:nvSpPr>
              <p:cNvPr id="21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溶胶凝胶法的优缺点分析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0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21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22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2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如纳米颗粒、薄膜等，可用于光电子器件、催化剂等领域</a:t>
                </a:r>
                <a:endParaRPr/>
              </a:p>
            </p:txBody>
          </p:sp>
          <p:sp>
            <p:nvSpPr>
              <p:cNvPr id="22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合成无机材料</a:t>
                </a:r>
                <a:endParaRPr/>
              </a:p>
            </p:txBody>
          </p:sp>
        </p:grpSp>
        <p:grpSp>
          <p:nvGrpSpPr>
            <p:cNvPr id="225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2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如聚合物、染料等，可用于塑料制品、涂料等领域</a:t>
                </a:r>
                <a:endParaRPr/>
              </a:p>
            </p:txBody>
          </p:sp>
          <p:sp>
            <p:nvSpPr>
              <p:cNvPr id="22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合成有机材料</a:t>
                </a:r>
                <a:endParaRPr/>
              </a:p>
            </p:txBody>
          </p:sp>
        </p:grpSp>
        <p:grpSp>
          <p:nvGrpSpPr>
            <p:cNvPr id="228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2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如蛋白质、核酸等，可用于生物制药、生物检测等领域</a:t>
                </a:r>
                <a:endParaRPr/>
              </a:p>
            </p:txBody>
          </p:sp>
          <p:sp>
            <p:nvSpPr>
              <p:cNvPr id="23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合成生物材料</a:t>
                </a:r>
                <a:endParaRPr/>
              </a:p>
            </p:txBody>
          </p:sp>
        </p:grpSp>
      </p:grpSp>
      <p:pic>
        <p:nvPicPr>
          <p:cNvPr id="231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32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3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4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溶胶凝胶法在材料科学中的应用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液相合成法-溶胶凝胶法的结合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液相合成法与溶胶凝胶法的结合策略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1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结合液相合成法和溶胶凝胶法的策略主要包括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混合溶胶凝胶法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双溶剂法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混合溶胶凝胶法：将液相合成法得到的产物与溶胶凝胶法的溶胶混合，通过凝胶化过程和干燥过程得到最终材料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双溶剂法：在液相合成法中引入溶胶凝胶法的溶剂，通过调整反应条件实现溶胶凝胶法的凝胶化和干燥过程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结合液相合成法和溶胶凝胶法可以提高产物的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纯度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均匀性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性能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纯度：液相合成法可以降低副产物的产生，提高产物的纯度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均匀性：溶胶凝胶法可以使得产物具有较好的均匀性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性能：结合液相合成法和溶胶凝胶法可以调控产物的结构和性能，提高产物的性能</a:t>
            </a:r>
            <a:endParaRPr/>
          </a:p>
        </p:txBody>
      </p:sp>
      <p:cxnSp>
        <p:nvCxnSpPr>
          <p:cNvPr id="12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https://d.book118.com/347100154101006042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液相合成法-溶胶凝胶法课件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2024-09-15T18:44:49.512</cp:lastPrinted>
  <dcterms:created xsi:type="dcterms:W3CDTF">2024-09-15T10:44:49Z</dcterms:created>
  <dcterms:modified xsi:type="dcterms:W3CDTF">2024-09-15T10:44:51Z</dcterms:modified>
</cp:coreProperties>
</file>