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24705-0EB4-463C-8CB3-C310BE1D5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4923F-73AD-4783-92E4-B018BBA4F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3BE8B-7EAC-4B6A-A76F-364A0BAEC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CAA80C-F2C2-4826-B90B-7CF94B034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AA431E-1611-4129-A03C-74DB160C7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498A1F-F8B1-44AF-AE3D-5BD40495C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0E2ECE-532C-4D11-8B8D-B1769A59A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AD7C2C-E322-4938-81B2-F93658327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B6CADD-6F0C-48C9-9E9C-3672ECE40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2A5D9-043A-45D9-889F-756151BE7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A97D2-CFC9-406E-90BC-CDCD38E95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0100111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汽油机燃料供给系统课件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汽油机燃料供给系统概述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汽油机燃料供给系统的分类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混合气的形成与控制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汽油机燃料供给系统的维护与保养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874" r="2087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探讨未来汽油机燃料供给系统的发展趋势和方向，为相关领域的研究提供参考。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介绍汽油机燃料供给系统的发展历程和现状，阐述其重要性。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分析当前汽油机燃料供给系统面临的问题和挑战，提出解决问题的思路和方法。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燃料供给系统是汽油机的重要组成部分，其性能直接影响发动机的动力性、经济性和排放性能。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随着环保要求的提高，燃料供给系统的优化和改进对于降低排放、提高燃油效率具有重要意义。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了解和掌握燃料供给系统的基本原理、组成和工作过程，有助于更好地进行相关研究和设计。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燃料供给系统的重要性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汽油机燃料供给系统概述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喷油嘴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将燃油喷入汽缸，与压缩空气混合燃烧。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滤清器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过滤掉汽油中的杂质和颗粒物，保持燃油清洁。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化油器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将汽油与空气混合，形成一定比例的油气混合物。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油箱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用于储存汽油，通常位于车辆底部，并配有油位指示器。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汽油泵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将汽油从油箱中抽出，加压后输送到化油器或燃油喷射系统。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燃料供给系统的组成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67" r="79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513" r="1451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029" r="2802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274" b="142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燃料供给系统的功能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确保汽油能够及时、连续地供应给发动机。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将汽油与空气混合，形成适当的油气混合物，以满足发动机的需求。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根据发动机工况和负荷，调整油气混合物的比例，以优化燃烧效果。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清除汽油中的杂质和颗粒物，保持燃油清洁，防止发动机堵塞和磨损。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供油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混合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汽油机燃料供给系统的分类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化油器式燃料供给系统是一种传统的汽油机燃料供给方式，利用化油器将汽油与空气混合，形成可燃混合气。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油器式燃料供给系统主要由化油器、进气管、空气滤清器和汽油泵等组成。化油器将汽油雾化并与空气混合，形成可燃混合气，然后通过进气管进入汽缸。空气滤清器用于过滤空气中的杂质，确保进入汽缸的空气质量。汽油泵则将汽油从油箱中抽出，输送到化油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化油器式燃料供给系统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https://d.book118.com/347101001116006052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2024-09-26T03:52:54.025</cp:lastPrinted>
  <dcterms:created xsi:type="dcterms:W3CDTF">2024-09-25T19:52:54Z</dcterms:created>
  <dcterms:modified xsi:type="dcterms:W3CDTF">2024-09-25T19:52:56Z</dcterms:modified>
</cp:coreProperties>
</file>