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1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7F34C-B570-4B46-9344-329A3B491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D70A4-9B6B-4136-9B51-27B02B3F8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E6678-D413-47CD-B48C-9ADE0FD02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FB9CF-CE7B-4002-9D71-78CA988CC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A5C3F8-9139-4622-96DC-345A25534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ABD671-5594-463C-9C21-194B8067C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664B2C-0C83-4208-A3CF-0239444A1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A6CA7-82FD-4285-AAB8-1EA678285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1735E-FC27-461B-AF9E-C9F5DA184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53891-0529-49B0-8538-576ADCD1E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BB4B0-DD03-4F84-9967-94AEDA197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183" r:id="rId2"/>
    <p:sldLayoutId id="2147492184" r:id="rId3"/>
    <p:sldLayoutId id="2147492185" r:id="rId4"/>
    <p:sldLayoutId id="2147492186" r:id="rId5"/>
    <p:sldLayoutId id="2147492187" r:id="rId6"/>
    <p:sldLayoutId id="2147492188" r:id="rId7"/>
    <p:sldLayoutId id="2147492189" r:id="rId8"/>
    <p:sldLayoutId id="2147492190" r:id="rId9"/>
    <p:sldLayoutId id="2147492191" r:id="rId10"/>
    <p:sldLayoutId id="214749219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22" Type="http://schemas.openxmlformats.org/officeDocument/2006/relationships/tags" Target="../tags/tag277.xml" /><Relationship Id="rId23" Type="http://schemas.openxmlformats.org/officeDocument/2006/relationships/tags" Target="../tags/tag278.xml" /><Relationship Id="rId24" Type="http://schemas.openxmlformats.org/officeDocument/2006/relationships/tags" Target="../tags/tag279.xml" /><Relationship Id="rId25" Type="http://schemas.openxmlformats.org/officeDocument/2006/relationships/tags" Target="../tags/tag280.xml" /><Relationship Id="rId26" Type="http://schemas.openxmlformats.org/officeDocument/2006/relationships/tags" Target="../tags/tag281.xml" /><Relationship Id="rId27" Type="http://schemas.openxmlformats.org/officeDocument/2006/relationships/tags" Target="../tags/tag282.xml" /><Relationship Id="rId28" Type="http://schemas.openxmlformats.org/officeDocument/2006/relationships/tags" Target="../tags/tag283.xml" /><Relationship Id="rId29" Type="http://schemas.openxmlformats.org/officeDocument/2006/relationships/tags" Target="../tags/tag284.xml" /><Relationship Id="rId3" Type="http://schemas.openxmlformats.org/officeDocument/2006/relationships/tags" Target="../tags/tag258.xml" /><Relationship Id="rId30" Type="http://schemas.openxmlformats.org/officeDocument/2006/relationships/tags" Target="../tags/tag285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011131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企业管理中的时间管理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时间管理的重要性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制定有效的时间管理计划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时间管理技巧和方法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克服时间管理障碍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建立良好的企业文化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时间管理的重要性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时间管理对企业运营的影响</a:t>
            </a:r>
            <a:endParaRPr lang="zh-CN" altLang="en-US"/>
          </a:p>
        </p:txBody>
      </p:sp>
      <p:sp>
        <p:nvSpPr>
          <p:cNvPr id="104908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增强竞争力：高效的时间管理可以让企业更加快速地响应市场变化，提高企业的竞争力和创新能力。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提高工作效率：有效的时间管理可以减少浪费，让员工更加专注于工作，提高工作效率。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降低成本：合理安排时间可以减少加班、延误和浪费，从而降低企业的运营成本。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促进员工个人发展：良好的时间管理可以提高员工的个人效率和幸福感，促进员工的个人发展。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提高员工工作效率和生产力</a:t>
            </a:r>
            <a:endParaRPr lang="zh-CN" altLang="en-US"/>
          </a:p>
        </p:txBody>
      </p:sp>
      <p:sp>
        <p:nvSpPr>
          <p:cNvPr id="104916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时间管理有助于提高企业的整体生产力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合理安排时间可以提升员工的工作满意度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有效的时间管理能够减少加班和延误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时间管理有助于提高员工工作效率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优化企业流程和决策过程</a:t>
            </a:r>
            <a:endParaRPr lang="zh-CN" altLang="en-US"/>
          </a:p>
        </p:txBody>
      </p:sp>
      <p:sp>
        <p:nvSpPr>
          <p:cNvPr id="104922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时间管理能够提高工作效率，减少无效工作和加班。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合理规划时间可以增强企业创新能力，适应市场变化。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时间管理有助于提高决策质量，减少错误和风险。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优化流程可以降低成本，减少浪费，提高企业竞争力。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1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制定有效的时间管理计划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设定明确的目标和优先级</a:t>
            </a:r>
            <a:endParaRPr lang="zh-CN" altLang="en-US"/>
          </a:p>
        </p:txBody>
      </p:sp>
      <p:sp>
        <p:nvSpPr>
          <p:cNvPr id="104940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优先级排序：根据重要性和紧急性对任务进行排序，优先处理重要且紧急的任务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确定目标：明确具体、可衡量、可达成、相关性强和时限明确的目标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制定计划：将目标分解为可执行的小任务，并制定详细的计划和时间表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调整计划：根据实际情况及时调整计划，确保时间和资源的合理利用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制定详细的工作计划和时间表</a:t>
            </a:r>
            <a:endParaRPr lang="zh-CN" altLang="en-US"/>
          </a:p>
        </p:txBody>
      </p:sp>
      <p:sp>
        <p:nvSpPr>
          <p:cNvPr id="10494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设定时间表：为每个任务设定合理的时间限制，确保按时完成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明确目标：制定具体、可衡量的目标，确保计划与目标一致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分解任务：将目标分解为可执行的小任务，按优先级排序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调整计划：根据实际情况灵活调整计划，确保时间管理有效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合理分配时间和资源</a:t>
            </a:r>
            <a:endParaRPr lang="zh-CN" altLang="en-US"/>
          </a:p>
        </p:txBody>
      </p:sp>
      <p:sp>
        <p:nvSpPr>
          <p:cNvPr id="10495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确定优先级：根据任务的重要性和紧急性，合理安排时间和资源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制定计划：制定详细的时间管理计划，包括任务清单、时间表和优先级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避免拖延：克服拖延症，按照计划按时完成任务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学会拒绝：学会拒绝不重要或紧急的任务，避免时间和资源的浪费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0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时间管理技巧和方法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学会说“不”以避免无效会议和任务</a:t>
            </a:r>
            <a:endParaRPr lang="zh-CN" altLang="en-US"/>
          </a:p>
        </p:txBody>
      </p:sp>
      <p:sp>
        <p:nvSpPr>
          <p:cNvPr id="1049692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6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8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学会拒绝：如果发现会议或任务与自己的工作重点不符，或者已经超出了自己的能力范围，要学会拒绝。</a:t>
            </a:r>
            <a:endParaRPr lang="en-US" altLang="zh-CN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明确目标和优先级：在接受会议或任务之前，先确定自己的目标和优先级，确保所参与的会议和任务与自己的工作重点相符。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评估会议和任务的必要性：对于邀请参加的会议或分配的任务，要评估其必要性，确定是否真的需要参与或完成。</a:t>
            </a:r>
            <a:endParaRPr lang="zh-CN" altLang="en-US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提出建议和解决方案：在拒绝的同时，可以提出自己的建议和解决方案，帮助组织者更好地安排会议或任务。</a:t>
            </a:r>
            <a:endParaRPr lang="en-US" altLang="zh-CN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6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8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保持沟通和协作：在拒绝之后，要保持与组织者的沟通和协作，确保自己的工作与团队的整体目标保持一致。</a:t>
            </a:r>
            <a:endParaRPr lang="en-US" altLang="zh-CN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集中精力完成重要任务</a:t>
            </a:r>
            <a:endParaRPr lang="zh-CN" altLang="en-US"/>
          </a:p>
        </p:txBody>
      </p:sp>
      <p:sp>
        <p:nvSpPr>
          <p:cNvPr id="104977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7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0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确定优先级：将任务按照重要性和紧急性进行分类，优先处理重要且紧急的任务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集中精力：一次只做一件事，避免同时处理多个任务，以免分散注意力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避免干扰：在工作时尽量减少干扰，如关闭社交媒体、手机静音等，保持专注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制定计划：制定详细的计划，包括时间表和任务清单，确保按计划有序地进行工作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https://d.book118.com/347101113163006025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Calibri Light</vt:lpstr>
      <vt:lpstr>Office Theme</vt:lpstr>
      <vt:lpstr>企业管理中的时间管理</vt:lpstr>
      <vt:lpstr>目录</vt:lpstr>
      <vt:lpstr>单击此处添加章节标题</vt:lpstr>
      <vt:lpstr>时间管理的重要性</vt:lpstr>
      <vt:lpstr>时间管理对企业运营的影响</vt:lpstr>
      <vt:lpstr>提高员工工作效率和生产力</vt:lpstr>
      <vt:lpstr>优化企业流程和决策过程</vt:lpstr>
      <vt:lpstr>制定有效的时间管理计划</vt:lpstr>
      <vt:lpstr>设定明确的目标和优先级</vt:lpstr>
      <vt:lpstr>制定详细的工作计划和时间表</vt:lpstr>
      <vt:lpstr>合理分配时间和资源</vt:lpstr>
      <vt:lpstr>时间管理技巧和方法</vt:lpstr>
      <vt:lpstr>学会说“不”以避免无效会议和任务</vt:lpstr>
      <vt:lpstr>集中精力完成重要任务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2024-08-30T17:40:24.803</cp:lastPrinted>
  <dcterms:created xsi:type="dcterms:W3CDTF">2024-08-30T09:40:24Z</dcterms:created>
  <dcterms:modified xsi:type="dcterms:W3CDTF">2024-08-30T09:40:27Z</dcterms:modified>
</cp:coreProperties>
</file>