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98BFD-30BD-4CA5-82CE-C670E174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20C0-7838-4269-9451-F182A7D53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06429-7000-4559-9C72-BD4E9E86C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B0E79-F2EA-4ADE-B881-CADA7BC72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C33DD-B86E-495A-867B-05043CDAF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DAC61-6367-4BE1-AA71-840B4A32C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20241-708D-4A5B-9FFB-8B5F999F0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ED70B-DDEB-44C9-B125-5C4872CB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6E871-5750-49EE-8347-23E11E400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D8A5E-5FDB-4B82-A905-38AF6492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19E4E-1F12-47EE-9B49-34D9685C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1141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盲盒经济模式下盲盒产品包装设计研究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盲盒经济模式概述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盲盒产品包装设计原则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盲盒产品包装设计要素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盲盒产品包装设计策略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盲盒产品包装设计实践案例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盲盒经济模式概述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盲盒是一种商品销售模式，消费者在购买时无法提前得知具体产品款式，只能购买后拆封查看，具有随机性和惊喜性。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盲盒起源于日本，最初以玩具、模型等为主要内容。随着互联网和电商平台的兴起，盲盒逐渐在全球范围内流行开来，并拓展到化妆品、服装、配饰等多个领域。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781" r="24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833" b="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当前，盲盒市场呈现快速增长态势，市场规模不断扩大。各大品牌纷纷推出自己的盲盒产品，竞争日益激烈。同时，监管部门也加强了对盲盒市场的监管力度，保障消费者权益。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未来，随着消费者对于个性化、创意化产品的需求不断提升，盲盒市场将继续保持增长态势。同时，品牌方也将更加注重产品品质和设计感，提高消费者的购买体验和满意度。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购买盲盒的消费者往往追求新鲜感和刺激感，享受拆封过程中的惊喜和期待。此外，他们还可能受到从众心理、攀比心理等因素的影响。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在购买盲盒时，消费者通常会关注品牌、口碑、款式等因素。同时，他们也会通过社交媒体等渠道分享自己的购买体验和拆封结果，形成一定的社交效应。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盲盒产品包装设计原则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在包装设计中，应注重突出产品的独特性和亮点，以吸引消费者的注意力。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突出亮点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创意造型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合理运用色彩心理学原理，通过鲜明的色彩搭配，增加产品的视觉冲击力。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采用独特的造型和结构设计，使产品在众多竞品中脱颖而出。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吸引注意力原则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遵守相关法律法规和行业规范，确保包装信息的准确性和合法性。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包装上的文字、图案等元素应准确传达产品信息，便于消费者快速了解产品。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针对产品的核心卖点和特点进行强调，引导消费者关注重要信息。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传达产品信息原则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通过包装设计营造出与产品相符的氛围和情境，引发消费者的情感共鸣。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适当运用悬念元素，激发消费者的好奇心和探索欲望。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制造悬念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提供个性化定制服务，满足消费者追求独特和专属的心理需求。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激发购买欲望原则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统一风格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保持包装设计与品牌形象的一致性，加深消费者对品牌的印象。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选用高品质包装材料，提升产品质感和品牌价值感。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倡导环保理念，使用可回收、可降解的包装材料，树立品牌的社会责任感。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盲盒产品包装设计要素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色彩心理学应用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根据色彩心理学原理，选择与产品属性和目标受众相匹配的色彩搭配，以引发消费者的情感共鸣。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突出主题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运用鲜明的主题色，强调盲盒产品的独特性和卖点，提高产品的视觉冲击力。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营造氛围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通过色彩的运用，营造出神秘、惊喜、温馨等不同的氛围，增强消费者的购买欲望。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从产品属性、品牌文化等方面提炼创意元素，通过图形创意表现盲盒产品的独特魅力。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创意元素提炼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运用独特的图形设计语言，打造具有辨识度和个性化的盲盒产品包装，吸引消费者的关注。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通过图形创意传达产品的情感价值，让消费者在购买过程中产生情感共鸣。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情感化表达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4" r="1650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图形创意与表现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https://d.book118.com/347101141142006040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2024-09-13T07:05:55.835</cp:lastPrinted>
  <dcterms:created xsi:type="dcterms:W3CDTF">2024-09-12T23:05:55Z</dcterms:created>
  <dcterms:modified xsi:type="dcterms:W3CDTF">2024-09-12T23:05:57Z</dcterms:modified>
</cp:coreProperties>
</file>