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016B1-8EBA-4BDE-BDE2-958E50EF3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0617D-403F-44E0-B298-E760D36CD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4C8AE-5A37-4A51-8F3C-F479010B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FCB53-39B2-41CE-A820-BA37C8A2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53686-D06F-4A64-A5B8-3A54B92DB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92AE4-563C-4D50-9D02-11771555E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3C644-DE0C-46B7-BEFB-14D85067A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016AB-9F01-4550-A77D-C00AE828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379B6-9670-4C6E-9DAF-1501474C2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2B023-2277-4767-8A41-FBDBDCD5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5939D-3569-4850-9443-8F4C600F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2105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包装行业2024年质量保障与制度改进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质量保障体系建设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制度改进与创新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智能化技术应用与提升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包装行业是一个庞大的产业，涵盖了食品、饮料、医药、化工等多个领域，为各行各业提供必要的包装服务。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包装企业数量众多，包括大型跨国公司和中小型本土企业，形成了多样化的市场格局。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随着科技的不断进步，包装行业的技术水平也在不断提高，新型包装材料和先进的包装技术不断涌现。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各国对包装行业的标准和法规不断完善，对包装材料、工艺、检测等方面都有严格的规定。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随着全球化的深入发展，国际贸易对包装行业的需求也在不断增加，要求包装行业能够适应不同国家和地区的标准和要求。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消费者对包装的安全性、环保性、美观性等方面的要求越来越高，对包装行业提出了更高的要求。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未来包装行业将更加注重环保和可持续性，推动绿色包装材料和技术的研发和应用。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随着人工智能、大数据等技术的不断发展，包装行业将实现更高程度的自动化和智能化，提高生产效率和产品质量。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消费者对个性化定制的需求不断增加，包装行业将提供更多样化、个性化的包装服务。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包装行业将与其他产业进行跨界融合，开发出更多具有创新性和附加值的包装产品和服务。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引入国际先进质量管理体系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借鉴ISO9001等国际标准，构建符合包装行业特点的质量管理体系。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制定详细的质量管理规章制度，明确各部门、各岗位的质量职责和权限。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强化质量意识培训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定期开展质量意识培训，提高全员对质量的重视程度和认识水平。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质量管理体系构建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70" b="164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严格供应商筛选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建立供应商评价制度，对供应商进行定期评估，确保原材料质量稳定可靠。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加强原材料检验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建立完善的原材料检验制度，对每批进货的原材料进行严格检验，确保符合质量标准。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实行原材料追溯制度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建立原材料追溯系统，实现原材料来源可查、去向可追，便于质量问题追溯和责任追究。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根据产品特性和质量要求，制定详细的生产工艺标准，确保生产过程中的质量控制。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制定生产工艺标准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建立生产现场监管制度，对生产过程中的关键工序和重点环节进行实时监控，确保产品质量稳定。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加强生产现场监管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建立产品批次管理制度，对每批产品进行编号和管理，便于质量问题的追溯和处理。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实行产品批次管理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制度改进与创新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质量监管机制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现有的质量监管机制主要由政府相关部门负责，但在监管力度、频次和效果方面仍有待加强。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企业内部的质量管理制度参差不齐，部分企业缺乏完善的质量管理体系和专业的质量管理人员。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包装标准与法规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当前包装行业的标准和法规体系相对完善，但在实际操作中仍存在执行不力、标准模糊等问题。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现有制度评估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制度创新方向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积极推广国际先进的质量管理方法，如六西格玛管理、精益管理等，提高企业质量管理水平。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推广先进的质量管理方法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针对现有标准和法规体系中存在的问题，进一步完善相关标准和法规，提高执行力度和可操作性。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完善包装标准与法规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加大政府相关部门的监管力度，提高监管频次和效果，同时鼓励社会监督和企业自律。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强化质量监管机制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https://d.book118.com/347102105110006041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2024-09-14T08:28:23.144</cp:lastPrinted>
  <dcterms:created xsi:type="dcterms:W3CDTF">2024-09-14T00:28:23Z</dcterms:created>
  <dcterms:modified xsi:type="dcterms:W3CDTF">2024-09-14T00:28:25Z</dcterms:modified>
</cp:coreProperties>
</file>