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4" r:id="rId2"/>
    <p:sldMasterId id="214748373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299448" cy="6974586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DD3CA-8DFB-4179-AA5E-EF472A1B8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2CCA0-412B-44BF-8852-B41B8AA46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28C6E-AF3C-4928-A72D-6B90AF8C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A0F6E-132C-4A3E-8C92-46440825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ECB3D-567A-48F9-8B41-6298215BD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BD46A5-9A36-42E4-A1A0-71C52BDB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BA893-0932-417C-903C-5B4F2E4F0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A8310-9D83-4E16-AF62-09C31F3B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65855-3F8E-4C5A-8190-73F396AF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1C5EA-1921-4354-8445-2A87B3EB4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0CD8F-C6C1-4B36-A8AA-FC5A45D99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/>
      <p:sp>
        <p:nvSpPr>
          <p:cNvPr id="2073" name="Rounded Rectangle 15"/>
          <p:cNvSpPr/>
          <p:nvPr/>
        </p:nvSpPr>
        <p:spPr>
          <a:xfrm>
            <a:off x="232486" y="232486"/>
            <a:ext cx="8844162" cy="6138281"/>
          </a:xfrm>
          <a:prstGeom prst="roundRect">
            <a:avLst>
              <a:gd name="adj" fmla="val 1273"/>
            </a:avLst>
          </a:prstGeom>
          <a:gradFill rotWithShape="0">
            <a:gsLst>
              <a:gs pos="0">
                <a:srgbClr val="0293E0"/>
              </a:gs>
              <a:gs pos="100000">
                <a:srgbClr val="83D3FE"/>
              </a:gs>
            </a:gsLst>
            <a:lin ang="5400000"/>
          </a:gradFill>
          <a:ln w="15875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>
              <a:latin typeface="Calibri"/>
              <a:ea typeface="Arial" pitchFamily="34" charset="0"/>
            </a:endParaRPr>
          </a:p>
        </p:txBody>
      </p:sp>
      <p:grpSp>
        <p:nvGrpSpPr>
          <p:cNvPr id="2074" name=""/>
          <p:cNvGrpSpPr/>
          <p:nvPr/>
        </p:nvGrpSpPr>
        <p:grpSpPr>
          <a:xfrm>
            <a:off x="214727" y="5445667"/>
            <a:ext cx="8871607" cy="1354554"/>
            <a:chOff x="-3899896" y="4423516"/>
            <a:chExt cx="13232338" cy="1924469"/>
          </a:xfrm>
        </p:grpSpPr>
        <p:sp>
          <p:nvSpPr>
            <p:cNvPr id="2075" name="Freeform 14"/>
            <p:cNvSpPr/>
            <p:nvPr/>
          </p:nvSpPr>
          <p:spPr bwMode="hidden">
            <a:xfrm>
              <a:off x="4963638" y="4633399"/>
              <a:ext cx="4368803" cy="1033272"/>
            </a:xfrm>
            <a:custGeom>
              <a:rect l="l" t="t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rgbClr val="C6E7FC">
                <a:alpha val="29019"/>
              </a:srgbClr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libri"/>
                <a:ea typeface="Arial" pitchFamily="34" charset="0"/>
              </a:endParaRPr>
            </a:p>
          </p:txBody>
        </p:sp>
        <p:sp>
          <p:nvSpPr>
            <p:cNvPr id="2076" name="Freeform 18"/>
            <p:cNvSpPr/>
            <p:nvPr/>
          </p:nvSpPr>
          <p:spPr bwMode="hidden">
            <a:xfrm>
              <a:off x="-243083" y="4447732"/>
              <a:ext cx="8421167" cy="1230239"/>
            </a:xfrm>
            <a:custGeom>
              <a:rect l="l" t="t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rgbClr val="C6E7FC">
                <a:alpha val="39999"/>
              </a:srgbClr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libri"/>
                <a:ea typeface="Arial" pitchFamily="34" charset="0"/>
              </a:endParaRPr>
            </a:p>
          </p:txBody>
        </p:sp>
        <p:sp>
          <p:nvSpPr>
            <p:cNvPr id="2077" name="Freeform 22"/>
            <p:cNvSpPr/>
            <p:nvPr/>
          </p:nvSpPr>
          <p:spPr bwMode="hidden">
            <a:xfrm>
              <a:off x="74972" y="4465493"/>
              <a:ext cx="8304924" cy="1120454"/>
            </a:xfrm>
            <a:custGeom>
              <a:rect l="l" t="t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libri"/>
                <a:ea typeface="Arial" pitchFamily="34" charset="0"/>
              </a:endParaRPr>
            </a:p>
          </p:txBody>
        </p:sp>
        <p:sp>
          <p:nvSpPr>
            <p:cNvPr id="2078" name="Freeform 26"/>
            <p:cNvSpPr/>
            <p:nvPr/>
          </p:nvSpPr>
          <p:spPr bwMode="hidden">
            <a:xfrm>
              <a:off x="4298471" y="4446118"/>
              <a:ext cx="5024285" cy="942861"/>
            </a:xfrm>
            <a:custGeom>
              <a:rect l="l" t="t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libri"/>
                <a:ea typeface="Arial" pitchFamily="34" charset="0"/>
              </a:endParaRPr>
            </a:p>
          </p:txBody>
        </p:sp>
        <p:sp useBgFill="1">
          <p:nvSpPr>
            <p:cNvPr id="2079" name="Freeform 10"/>
            <p:cNvSpPr/>
            <p:nvPr/>
          </p:nvSpPr>
          <p:spPr bwMode="hidden">
            <a:xfrm>
              <a:off x="-3899896" y="4423516"/>
              <a:ext cx="13232338" cy="1924469"/>
            </a:xfrm>
            <a:custGeom>
              <a:rect l="l" t="t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libri"/>
                <a:ea typeface="Arial" pitchFamily="34" charset="0"/>
              </a:endParaRPr>
            </a:p>
          </p:txBody>
        </p:sp>
      </p:grpSp>
      <p:sp>
        <p:nvSpPr>
          <p:cNvPr id="2080" name="Title 1"/>
          <p:cNvSpPr/>
          <p:nvPr>
            <p:ph type="ctrTitle"/>
          </p:nvPr>
        </p:nvSpPr>
        <p:spPr>
          <a:xfrm>
            <a:off x="697459" y="1627403"/>
            <a:ext cx="7904531" cy="180984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b" anchorCtr="0"/>
          <a:lstStyle>
            <a:lvl1pPr algn="ctr" defTabSz="929945" rtl="0" eaLnBrk="1" hangingPunct="1">
              <a:spcBef>
                <a:spcPct val="0"/>
              </a:spcBef>
              <a:buNone/>
              <a:defRPr lang="ru-RU" altLang="en-US" sz="4475">
                <a:solidFill>
                  <a:srgbClr val="FFFFFF"/>
                </a:solidFill>
                <a:latin typeface="Candara"/>
                <a:ea typeface="Arial" pitchFamily="34" charset="0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81" name="Subtitle 2"/>
          <p:cNvSpPr/>
          <p:nvPr>
            <p:ph type="subTitle" idx="1"/>
          </p:nvPr>
        </p:nvSpPr>
        <p:spPr>
          <a:xfrm>
            <a:off x="1394917" y="3616452"/>
            <a:ext cx="6509614" cy="14982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2034">
                <a:solidFill>
                  <a:srgbClr val="FFFFFF"/>
                </a:solidFill>
                <a:latin typeface="Candara"/>
                <a:ea typeface="Arial" pitchFamily="34" charset="0"/>
              </a:defRPr>
            </a:lvl1pPr>
            <a:lvl2pPr marL="464972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2237">
                <a:solidFill>
                  <a:schemeClr val="tx1"/>
                </a:solidFill>
                <a:latin typeface="Candara"/>
                <a:ea typeface="Arial" pitchFamily="34" charset="0"/>
              </a:defRPr>
            </a:lvl2pPr>
            <a:lvl3pPr marL="929945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2034">
                <a:solidFill>
                  <a:schemeClr val="tx1"/>
                </a:solidFill>
                <a:latin typeface="Candara"/>
                <a:ea typeface="Arial" pitchFamily="34" charset="0"/>
              </a:defRPr>
            </a:lvl3pPr>
            <a:lvl4pPr marL="1394917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1831">
                <a:solidFill>
                  <a:schemeClr val="tx1"/>
                </a:solidFill>
                <a:latin typeface="Candara"/>
                <a:ea typeface="Arial" pitchFamily="34" charset="0"/>
              </a:defRPr>
            </a:lvl4pPr>
            <a:lvl5pPr marL="1859890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1627">
                <a:solidFill>
                  <a:schemeClr val="tx1"/>
                </a:solidFill>
                <a:latin typeface="Candara"/>
                <a:ea typeface="Arial" pitchFamily="34" charset="0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2082" name="Date Placeholder 3"/>
          <p:cNvSpPr/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464972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929945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394917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185989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fld id="{96E05DE9-092B-461B-A147-76E6C5F45F08}" type="datetime1">
              <a:t>*</a:t>
            </a:fld>
          </a:p>
        </p:txBody>
      </p:sp>
      <p:sp>
        <p:nvSpPr>
          <p:cNvPr id="2083" name="Footer Placeholder 4"/>
          <p:cNvSpPr/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464972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929945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394917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185989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</a:p>
        </p:txBody>
      </p:sp>
      <p:sp>
        <p:nvSpPr>
          <p:cNvPr id="2084" name="Slide Number Placeholder 5"/>
          <p:cNvSpPr/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464972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929945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394917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185989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fld id="{E27A861B-9A05-4A3B-A104-4A13271E0777}" type="slidenum"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r" defTabSz="9299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AB362B2-A024-49A6-9A20-48F1400AF4D5}" type="datetime1">
              <a:rPr kumimoji="0" lang="zh-CN" altLang="en-US" sz="1017" u="none">
                <a:solidFill>
                  <a:schemeClr val="tx2"/>
                </a:solidFill>
                <a:latin typeface="Candara"/>
                <a:ea typeface="Arial" pitchFamily="34" charset="0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l" defTabSz="9299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017" u="none">
              <a:solidFill>
                <a:schemeClr val="tx2"/>
              </a:solidFill>
              <a:latin typeface="Candara"/>
              <a:ea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ctr" defTabSz="9299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zh-CN" altLang="en-US" sz="1017" u="none">
                <a:solidFill>
                  <a:schemeClr val="tx2"/>
                </a:solidFill>
                <a:latin typeface="Candara"/>
                <a:ea typeface="Arial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424" u="none">
                <a:solidFill>
                  <a:schemeClr val="tx1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24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3AE1883-0942-4AA3-9DB2-9C7C3A0314B1}" type="slidenum">
              <a:rPr kumimoji="0" lang="ru-RU" altLang="zh-CN" sz="1424" u="none">
                <a:solidFill>
                  <a:schemeClr val="tx1"/>
                </a:solidFill>
                <a:latin typeface="Arial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128" name="Rounded Rectangle 13"/>
          <p:cNvSpPr/>
          <p:nvPr/>
        </p:nvSpPr>
        <p:spPr>
          <a:xfrm>
            <a:off x="232486" y="232486"/>
            <a:ext cx="8844162" cy="2510529"/>
          </a:xfrm>
          <a:prstGeom prst="roundRect">
            <a:avLst>
              <a:gd name="adj" fmla="val 3361"/>
            </a:avLst>
          </a:prstGeom>
          <a:gradFill rotWithShape="0">
            <a:gsLst>
              <a:gs pos="0">
                <a:srgbClr val="0293E0"/>
              </a:gs>
              <a:gs pos="89999">
                <a:srgbClr val="83D3FE"/>
              </a:gs>
              <a:gs pos="100000">
                <a:srgbClr val="83D3FE"/>
              </a:gs>
            </a:gsLst>
            <a:lin ang="5400000"/>
          </a:gradFill>
          <a:ln w="15875"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>
              <a:latin typeface="Candara"/>
              <a:ea typeface="Arial" pitchFamily="34" charset="0"/>
            </a:endParaRPr>
          </a:p>
        </p:txBody>
      </p:sp>
      <p:grpSp>
        <p:nvGrpSpPr>
          <p:cNvPr id="1129" name=""/>
          <p:cNvGrpSpPr/>
          <p:nvPr/>
        </p:nvGrpSpPr>
        <p:grpSpPr>
          <a:xfrm>
            <a:off x="214727" y="1708128"/>
            <a:ext cx="8871607" cy="1352940"/>
            <a:chOff x="-3899891" y="4334802"/>
            <a:chExt cx="13249311" cy="1924469"/>
          </a:xfrm>
        </p:grpSpPr>
        <p:sp>
          <p:nvSpPr>
            <p:cNvPr id="1130" name="Freeform 14"/>
            <p:cNvSpPr/>
            <p:nvPr/>
          </p:nvSpPr>
          <p:spPr bwMode="hidden">
            <a:xfrm>
              <a:off x="4963648" y="4544686"/>
              <a:ext cx="4368803" cy="1033272"/>
            </a:xfrm>
            <a:custGeom>
              <a:rect l="l" t="t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rgbClr val="C6E7FC">
                <a:alpha val="29019"/>
              </a:srgbClr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ndara"/>
                <a:ea typeface="Arial" pitchFamily="34" charset="0"/>
              </a:endParaRPr>
            </a:p>
          </p:txBody>
        </p:sp>
        <p:sp>
          <p:nvSpPr>
            <p:cNvPr id="1131" name="Freeform 18"/>
            <p:cNvSpPr/>
            <p:nvPr/>
          </p:nvSpPr>
          <p:spPr bwMode="hidden">
            <a:xfrm>
              <a:off x="-243076" y="4359019"/>
              <a:ext cx="8421167" cy="1230239"/>
            </a:xfrm>
            <a:custGeom>
              <a:rect l="l" t="t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rgbClr val="C6E7FC">
                <a:alpha val="39999"/>
              </a:srgbClr>
            </a:solidFill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ndara"/>
                <a:ea typeface="Arial" pitchFamily="34" charset="0"/>
              </a:endParaRPr>
            </a:p>
          </p:txBody>
        </p:sp>
        <p:sp>
          <p:nvSpPr>
            <p:cNvPr id="1132" name="Freeform 22"/>
            <p:cNvSpPr/>
            <p:nvPr/>
          </p:nvSpPr>
          <p:spPr bwMode="hidden">
            <a:xfrm>
              <a:off x="74979" y="4376779"/>
              <a:ext cx="8304923" cy="1120454"/>
            </a:xfrm>
            <a:custGeom>
              <a:rect l="l" t="t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ndara"/>
                <a:ea typeface="Arial" pitchFamily="34" charset="0"/>
              </a:endParaRPr>
            </a:p>
          </p:txBody>
        </p:sp>
        <p:sp>
          <p:nvSpPr>
            <p:cNvPr id="1133" name="Freeform 26"/>
            <p:cNvSpPr/>
            <p:nvPr/>
          </p:nvSpPr>
          <p:spPr bwMode="hidden">
            <a:xfrm>
              <a:off x="4298478" y="4357405"/>
              <a:ext cx="5024285" cy="942861"/>
            </a:xfrm>
            <a:custGeom>
              <a:rect l="l" t="t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cap="flat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ndara"/>
                <a:ea typeface="Arial" pitchFamily="34" charset="0"/>
              </a:endParaRPr>
            </a:p>
          </p:txBody>
        </p:sp>
        <p:sp useBgFill="1">
          <p:nvSpPr>
            <p:cNvPr id="1134" name="Freeform 10"/>
            <p:cNvSpPr/>
            <p:nvPr/>
          </p:nvSpPr>
          <p:spPr bwMode="hidden">
            <a:xfrm>
              <a:off x="-3899891" y="4334802"/>
              <a:ext cx="13249311" cy="1924469"/>
            </a:xfrm>
            <a:custGeom>
              <a:rect l="l" t="t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cap="flat">
              <a:noFill/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anchor="t" anchorCtr="0"/>
            <a:lstStyle>
              <a:defPPr>
                <a:defRPr lang="ru-RU"/>
              </a:defPPr>
              <a:lvl1pPr marL="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1pPr>
              <a:lvl2pPr marL="464972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2pPr>
              <a:lvl3pPr marL="929945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3pPr>
              <a:lvl4pPr marL="1394917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4pPr>
              <a:lvl5pPr marL="1859890" indent="0" algn="l" defTabSz="92994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ru-RU" altLang="en-US" sz="1831" b="0" i="0" u="none" kern="1200">
                  <a:solidFill>
                    <a:schemeClr val="tx1"/>
                  </a:solidFill>
                  <a:latin typeface="Arial" pitchFamily="34" charset="0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endParaRPr>
                <a:latin typeface="Candara"/>
                <a:ea typeface="Arial" pitchFamily="34" charset="0"/>
              </a:endParaRPr>
            </a:p>
          </p:txBody>
        </p:sp>
      </p:grpSp>
      <p:sp>
        <p:nvSpPr>
          <p:cNvPr id="1135" name="Title Placeholder 1"/>
          <p:cNvSpPr/>
          <p:nvPr>
            <p:ph type="title"/>
          </p:nvPr>
        </p:nvSpPr>
        <p:spPr>
          <a:xfrm>
            <a:off x="464972" y="343886"/>
            <a:ext cx="8369503" cy="1273830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lvl1pPr algn="ctr" defTabSz="929945" rtl="0" eaLnBrk="1" hangingPunct="1">
              <a:spcBef>
                <a:spcPct val="0"/>
              </a:spcBef>
              <a:buNone/>
              <a:defRPr lang="ru-RU" altLang="en-US" sz="4475">
                <a:solidFill>
                  <a:srgbClr val="FFFFFF"/>
                </a:solidFill>
                <a:latin typeface="Candara"/>
                <a:ea typeface="Arial" pitchFamily="34" charset="0"/>
              </a:defRPr>
            </a:lvl1pPr>
            <a:lvl2pPr algn="ctr" defTabSz="929945" rtl="0" eaLnBrk="1" hangingPunct="1">
              <a:spcBef>
                <a:spcPct val="0"/>
              </a:spcBef>
              <a:buNone/>
              <a:defRPr lang="ru-RU" altLang="en-US" sz="4475">
                <a:solidFill>
                  <a:schemeClr val="tx2"/>
                </a:solidFill>
                <a:latin typeface="Candara"/>
                <a:ea typeface="Arial" pitchFamily="34" charset="0"/>
              </a:defRPr>
            </a:lvl2pPr>
            <a:lvl3pPr algn="ctr" defTabSz="929945" rtl="0" eaLnBrk="1" hangingPunct="1">
              <a:spcBef>
                <a:spcPct val="0"/>
              </a:spcBef>
              <a:buNone/>
              <a:defRPr lang="ru-RU" altLang="en-US" sz="4475">
                <a:solidFill>
                  <a:schemeClr val="tx2"/>
                </a:solidFill>
                <a:latin typeface="Candara"/>
                <a:ea typeface="Arial" pitchFamily="34" charset="0"/>
              </a:defRPr>
            </a:lvl3pPr>
            <a:lvl4pPr algn="ctr" defTabSz="929945" rtl="0" eaLnBrk="1" hangingPunct="1">
              <a:spcBef>
                <a:spcPct val="0"/>
              </a:spcBef>
              <a:buNone/>
              <a:defRPr lang="ru-RU" altLang="en-US" sz="4475">
                <a:solidFill>
                  <a:schemeClr val="tx2"/>
                </a:solidFill>
                <a:latin typeface="Candara"/>
                <a:ea typeface="Arial" pitchFamily="34" charset="0"/>
              </a:defRPr>
            </a:lvl4pPr>
            <a:lvl5pPr algn="ctr" defTabSz="929945" rtl="0" eaLnBrk="1" hangingPunct="1">
              <a:spcBef>
                <a:spcPct val="0"/>
              </a:spcBef>
              <a:buNone/>
              <a:defRPr lang="ru-RU" altLang="en-US" sz="4475">
                <a:solidFill>
                  <a:schemeClr val="tx2"/>
                </a:solidFill>
                <a:latin typeface="Candara"/>
                <a:ea typeface="Arial" pitchFamily="34" charset="0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136" name="Date Placeholder 3"/>
          <p:cNvSpPr/>
          <p:nvPr>
            <p:ph type="dt" sz="half" idx="1"/>
          </p:nvPr>
        </p:nvSpPr>
        <p:spPr>
          <a:xfrm>
            <a:off x="5251927" y="6356238"/>
            <a:ext cx="3850552" cy="37133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299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72559165-5C87-418D-A73A-7BBF7FEB5E6F}" type="datetime1">
              <a:rPr kumimoji="0" lang="zh-CN" altLang="en-US" sz="1017" u="none">
                <a:solidFill>
                  <a:schemeClr val="tx2"/>
                </a:solidFill>
                <a:latin typeface="Candara"/>
                <a:ea typeface="Arial" pitchFamily="34" charset="0"/>
              </a:rPr>
              <a:t>*</a:t>
            </a:fld>
          </a:p>
        </p:txBody>
      </p:sp>
      <p:sp>
        <p:nvSpPr>
          <p:cNvPr id="1137" name="Footer Placeholder 4"/>
          <p:cNvSpPr/>
          <p:nvPr>
            <p:ph type="ftr" sz="quarter" idx="2"/>
          </p:nvPr>
        </p:nvSpPr>
        <p:spPr>
          <a:xfrm>
            <a:off x="196967" y="6356238"/>
            <a:ext cx="3850553" cy="37133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299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017" u="none">
              <a:solidFill>
                <a:schemeClr val="tx2"/>
              </a:solidFill>
              <a:latin typeface="Candara"/>
              <a:ea typeface="Arial" pitchFamily="34" charset="0"/>
            </a:endParaRPr>
          </a:p>
        </p:txBody>
      </p:sp>
      <p:sp>
        <p:nvSpPr>
          <p:cNvPr id="1138" name="Slide Number Placeholder 5"/>
          <p:cNvSpPr/>
          <p:nvPr>
            <p:ph type="sldNum" sz="quarter" idx="3"/>
          </p:nvPr>
        </p:nvSpPr>
        <p:spPr>
          <a:xfrm>
            <a:off x="4058821" y="6356238"/>
            <a:ext cx="1181805" cy="371332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 anchor="ctr" anchorCtr="0"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29945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16465436-38C7-4A2B-BF31-10254585156A}" type="slidenum">
              <a:rPr kumimoji="0" lang="zh-CN" altLang="en-US" sz="1017" u="none">
                <a:solidFill>
                  <a:schemeClr val="tx2"/>
                </a:solidFill>
                <a:latin typeface="Candara"/>
                <a:ea typeface="Arial" pitchFamily="34" charset="0"/>
              </a:rPr>
              <a:t>*</a:t>
            </a:fld>
          </a:p>
        </p:txBody>
      </p:sp>
      <p:sp>
        <p:nvSpPr>
          <p:cNvPr id="1139" name="Text Placeholder 2"/>
          <p:cNvSpPr/>
          <p:nvPr>
            <p:ph type="body" idx="4"/>
          </p:nvPr>
        </p:nvSpPr>
        <p:spPr>
          <a:xfrm>
            <a:off x="886354" y="2720412"/>
            <a:ext cx="7534812" cy="350989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 vert="horz" lIns="91440" tIns="45720" rIns="91440" bIns="45720"/>
          <a:lstStyle>
            <a:lvl1pPr marL="277692" indent="-277692" algn="l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Char char=""/>
              <a:defRPr lang="ru-RU" altLang="en-US" sz="2441">
                <a:solidFill>
                  <a:schemeClr val="tx2"/>
                </a:solidFill>
                <a:latin typeface="Candara"/>
                <a:ea typeface="Arial" pitchFamily="34" charset="0"/>
              </a:defRPr>
            </a:lvl1pPr>
            <a:lvl2pPr marL="586058" indent="-277692" algn="l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Char char=""/>
              <a:defRPr lang="ru-RU" altLang="en-US" sz="2237">
                <a:solidFill>
                  <a:schemeClr val="tx2"/>
                </a:solidFill>
                <a:latin typeface="Candara"/>
                <a:ea typeface="Arial" pitchFamily="34" charset="0"/>
              </a:defRPr>
            </a:lvl2pPr>
            <a:lvl3pPr marL="870208" indent="-232486" algn="l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Char char=""/>
              <a:defRPr lang="ru-RU" altLang="en-US" sz="2034">
                <a:solidFill>
                  <a:schemeClr val="tx2"/>
                </a:solidFill>
                <a:latin typeface="Candara"/>
                <a:ea typeface="Arial" pitchFamily="34" charset="0"/>
              </a:defRPr>
            </a:lvl3pPr>
            <a:lvl4pPr marL="1162431" indent="-232486" algn="l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Char char=""/>
              <a:defRPr lang="ru-RU" altLang="en-US" sz="1831">
                <a:solidFill>
                  <a:schemeClr val="tx2"/>
                </a:solidFill>
                <a:latin typeface="Candara"/>
                <a:ea typeface="Arial" pitchFamily="34" charset="0"/>
              </a:defRPr>
            </a:lvl4pPr>
            <a:lvl5pPr marL="1486943" indent="-232486" algn="l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Char char=""/>
              <a:defRPr lang="ru-RU" altLang="en-US" sz="1627">
                <a:solidFill>
                  <a:schemeClr val="tx2"/>
                </a:solidFill>
                <a:latin typeface="Candara"/>
                <a:ea typeface="Arial" pitchFamily="34" charset="0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929945" rtl="0" eaLnBrk="1" hangingPunct="1">
        <a:spcBef>
          <a:spcPct val="0"/>
        </a:spcBef>
        <a:buNone/>
        <a:defRPr sz="4475">
          <a:solidFill>
            <a:srgbClr val="FFFFFF"/>
          </a:solidFill>
          <a:latin typeface="Candara"/>
          <a:ea typeface="Arial" pitchFamily="34" charset="0"/>
        </a:defRPr>
      </a:lvl1pPr>
      <a:lvl2pPr algn="ctr" defTabSz="929945" rtl="0" eaLnBrk="1" hangingPunct="1">
        <a:spcBef>
          <a:spcPct val="0"/>
        </a:spcBef>
        <a:buNone/>
        <a:defRPr sz="4475">
          <a:solidFill>
            <a:schemeClr val="tx2"/>
          </a:solidFill>
          <a:latin typeface="Candara"/>
          <a:ea typeface="Arial" pitchFamily="34" charset="0"/>
        </a:defRPr>
      </a:lvl2pPr>
      <a:lvl3pPr algn="ctr" defTabSz="929945" rtl="0" eaLnBrk="1" hangingPunct="1">
        <a:spcBef>
          <a:spcPct val="0"/>
        </a:spcBef>
        <a:buNone/>
        <a:defRPr sz="4475">
          <a:solidFill>
            <a:schemeClr val="tx2"/>
          </a:solidFill>
          <a:latin typeface="Candara"/>
          <a:ea typeface="Arial" pitchFamily="34" charset="0"/>
        </a:defRPr>
      </a:lvl3pPr>
      <a:lvl4pPr algn="ctr" defTabSz="929945" rtl="0" eaLnBrk="1" hangingPunct="1">
        <a:spcBef>
          <a:spcPct val="0"/>
        </a:spcBef>
        <a:buNone/>
        <a:defRPr sz="4475">
          <a:solidFill>
            <a:schemeClr val="tx2"/>
          </a:solidFill>
          <a:latin typeface="Candara"/>
          <a:ea typeface="Arial" pitchFamily="34" charset="0"/>
        </a:defRPr>
      </a:lvl4pPr>
      <a:lvl5pPr algn="ctr" defTabSz="929945" rtl="0" eaLnBrk="1" hangingPunct="1">
        <a:spcBef>
          <a:spcPct val="0"/>
        </a:spcBef>
        <a:buNone/>
        <a:defRPr sz="4475">
          <a:solidFill>
            <a:schemeClr val="tx2"/>
          </a:solidFill>
          <a:latin typeface="Candara"/>
          <a:ea typeface="Arial" pitchFamily="34" charset="0"/>
        </a:defRPr>
      </a:lvl5pPr>
    </p:titleStyle>
    <p:bodyStyle>
      <a:lvl1pPr marL="277692" indent="-277692" algn="l" defTabSz="929945" rtl="0" eaLnBrk="1" hangingPunct="1">
        <a:spcBef>
          <a:spcPct val="20000"/>
        </a:spcBef>
        <a:buClr>
          <a:schemeClr val="accent1"/>
        </a:buClr>
        <a:buSzTx/>
        <a:buFont typeface="Symbol" charset="2"/>
        <a:buChar char=""/>
        <a:defRPr sz="2441">
          <a:solidFill>
            <a:schemeClr val="tx2"/>
          </a:solidFill>
          <a:latin typeface="Candara"/>
          <a:ea typeface="Arial" pitchFamily="34" charset="0"/>
        </a:defRPr>
      </a:lvl1pPr>
      <a:lvl2pPr marL="586058" indent="-277692" algn="l" defTabSz="929945" rtl="0" eaLnBrk="1" hangingPunct="1">
        <a:spcBef>
          <a:spcPct val="20000"/>
        </a:spcBef>
        <a:buClr>
          <a:schemeClr val="accent1"/>
        </a:buClr>
        <a:buSzTx/>
        <a:buFont typeface="Symbol" charset="2"/>
        <a:buChar char=""/>
        <a:defRPr sz="2237">
          <a:solidFill>
            <a:schemeClr val="tx2"/>
          </a:solidFill>
          <a:latin typeface="Candara"/>
          <a:ea typeface="Arial" pitchFamily="34" charset="0"/>
        </a:defRPr>
      </a:lvl2pPr>
      <a:lvl3pPr marL="870208" indent="-232486" algn="l" defTabSz="929945" rtl="0" eaLnBrk="1" hangingPunct="1">
        <a:spcBef>
          <a:spcPct val="20000"/>
        </a:spcBef>
        <a:buClr>
          <a:schemeClr val="accent1"/>
        </a:buClr>
        <a:buSzTx/>
        <a:buFont typeface="Symbol" charset="2"/>
        <a:buChar char=""/>
        <a:defRPr sz="2034">
          <a:solidFill>
            <a:schemeClr val="tx2"/>
          </a:solidFill>
          <a:latin typeface="Candara"/>
          <a:ea typeface="Arial" pitchFamily="34" charset="0"/>
        </a:defRPr>
      </a:lvl3pPr>
      <a:lvl4pPr marL="1162431" indent="-232486" algn="l" defTabSz="929945" rtl="0" eaLnBrk="1" hangingPunct="1">
        <a:spcBef>
          <a:spcPct val="20000"/>
        </a:spcBef>
        <a:buClr>
          <a:schemeClr val="accent1"/>
        </a:buClr>
        <a:buSzTx/>
        <a:buFont typeface="Symbol" charset="2"/>
        <a:buChar char=""/>
        <a:defRPr sz="1831">
          <a:solidFill>
            <a:schemeClr val="tx2"/>
          </a:solidFill>
          <a:latin typeface="Candara"/>
          <a:ea typeface="Arial" pitchFamily="34" charset="0"/>
        </a:defRPr>
      </a:lvl4pPr>
      <a:lvl5pPr marL="1486943" indent="-232486" algn="l" defTabSz="929945" rtl="0" eaLnBrk="1" hangingPunct="1">
        <a:spcBef>
          <a:spcPct val="20000"/>
        </a:spcBef>
        <a:buClr>
          <a:schemeClr val="accent1"/>
        </a:buClr>
        <a:buSzTx/>
        <a:buFont typeface="Symbol" charset="2"/>
        <a:buChar char=""/>
        <a:defRPr sz="1627">
          <a:solidFill>
            <a:schemeClr val="tx2"/>
          </a:solidFill>
          <a:latin typeface="Candara"/>
          <a:ea typeface="Arial" pitchFamily="34" charset="0"/>
        </a:defRPr>
      </a:lvl5pPr>
    </p:bodyStyle>
    <p:otherStyle>
      <a:lvl1pPr marL="0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>
          <a:solidFill>
            <a:schemeClr val="tx1"/>
          </a:solidFill>
        </a:defRPr>
      </a:lvl1pPr>
      <a:lvl2pPr marL="464972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>
          <a:solidFill>
            <a:schemeClr val="tx1"/>
          </a:solidFill>
        </a:defRPr>
      </a:lvl2pPr>
      <a:lvl3pPr marL="929945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>
          <a:solidFill>
            <a:schemeClr val="tx1"/>
          </a:solidFill>
        </a:defRPr>
      </a:lvl3pPr>
      <a:lvl4pPr marL="1394917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>
          <a:solidFill>
            <a:schemeClr val="tx1"/>
          </a:solidFill>
        </a:defRPr>
      </a:lvl4pPr>
      <a:lvl5pPr marL="1859890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>
          <a:solidFill>
            <a:schemeClr val="tx1"/>
          </a:solidFill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1075" name="Rectangle 2"/>
          <p:cNvSpPr/>
          <p:nvPr>
            <p:ph type="title"/>
          </p:nvPr>
        </p:nvSpPr>
        <p:spPr>
          <a:xfrm>
            <a:off x="464972" y="279307"/>
            <a:ext cx="8369503" cy="116243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>
            <a:noAutofit/>
          </a:bodyPr>
          <a:lstStyle>
            <a:lvl1pPr marL="0" indent="0" algn="ct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475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1pPr>
            <a:lvl2pPr marL="0" indent="0" algn="ct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475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2pPr>
            <a:lvl3pPr marL="0" indent="0" algn="ct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475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3pPr>
            <a:lvl4pPr marL="0" indent="0" algn="ct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475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4pPr>
            <a:lvl5pPr marL="0" indent="0" algn="ct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4475" b="0" i="0" u="none">
                <a:solidFill>
                  <a:schemeClr val="tx2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76" name="Rectangle 3"/>
          <p:cNvSpPr/>
          <p:nvPr>
            <p:ph type="body" idx="1"/>
          </p:nvPr>
        </p:nvSpPr>
        <p:spPr>
          <a:xfrm>
            <a:off x="464972" y="1627403"/>
            <a:ext cx="8369503" cy="46029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noAutofit/>
          </a:bodyPr>
          <a:lstStyle>
            <a:lvl1pPr marL="348729" indent="-348729" algn="l" defTabSz="929945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3254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1pPr>
            <a:lvl2pPr marL="755580" indent="-290608" algn="l" defTabSz="929945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848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2pPr>
            <a:lvl3pPr marL="1162431" indent="-232486" algn="l" defTabSz="929945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ru-RU" altLang="en-US" sz="2441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3pPr>
            <a:lvl4pPr marL="1627403" indent="-232486" algn="l" defTabSz="929945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ru-RU" altLang="en-US" sz="2034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4pPr>
            <a:lvl5pPr marL="2092376" indent="-232486" algn="l" defTabSz="929945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ru-RU" altLang="en-US" sz="2034" b="0" i="0" u="none">
                <a:solidFill>
                  <a:schemeClr val="tx1"/>
                </a:solidFill>
                <a:latin typeface="Arial" pitchFamily="34" charset="0"/>
                <a:ea typeface="宋体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77" name="日期占位符 1"/>
          <p:cNvSpPr/>
          <p:nvPr>
            <p:ph type="dt" sz="half" idx="2"/>
          </p:nvPr>
        </p:nvSpPr>
        <p:spPr bwMode="auto">
          <a:xfrm>
            <a:off x="464972" y="6351393"/>
            <a:ext cx="2169871" cy="48434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424" u="none">
                <a:solidFill>
                  <a:schemeClr val="tx1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1078" name="页脚占位符 2"/>
          <p:cNvSpPr/>
          <p:nvPr>
            <p:ph type="ftr" sz="quarter" idx="3"/>
          </p:nvPr>
        </p:nvSpPr>
        <p:spPr bwMode="auto">
          <a:xfrm>
            <a:off x="3177311" y="6351393"/>
            <a:ext cx="2944825" cy="48434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endParaRPr kumimoji="0" sz="1424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079" name="灯片编号占位符 3"/>
          <p:cNvSpPr/>
          <p:nvPr>
            <p:ph type="sldNum" sz="quarter" idx="4"/>
          </p:nvPr>
        </p:nvSpPr>
        <p:spPr bwMode="auto">
          <a:xfrm>
            <a:off x="6664604" y="6351393"/>
            <a:ext cx="2169871" cy="484346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149513AE-2483-4D2B-AD81-6FFF08810549}" type="slidenum">
              <a:rPr kumimoji="0" lang="ru-RU" altLang="zh-CN" sz="1424" u="none">
                <a:solidFill>
                  <a:schemeClr val="tx1"/>
                </a:solidFill>
                <a:latin typeface="Arial" pitchFamily="34" charset="0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ransition/>
  <p:timing/>
  <p:txStyles>
    <p:titleStyle>
      <a:lvl1pPr marL="0" indent="0" algn="ctr" defTabSz="929945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75" b="0" i="0" u="none">
          <a:solidFill>
            <a:schemeClr val="tx2"/>
          </a:solidFill>
          <a:latin typeface="Arial" pitchFamily="34" charset="0"/>
          <a:ea typeface="宋体"/>
        </a:defRPr>
      </a:lvl1pPr>
      <a:lvl2pPr marL="0" indent="0" algn="ctr" defTabSz="929945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75" b="0" i="0" u="none">
          <a:solidFill>
            <a:schemeClr val="tx2"/>
          </a:solidFill>
          <a:latin typeface="Arial" pitchFamily="34" charset="0"/>
          <a:ea typeface="宋体"/>
        </a:defRPr>
      </a:lvl2pPr>
      <a:lvl3pPr marL="0" indent="0" algn="ctr" defTabSz="929945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75" b="0" i="0" u="none">
          <a:solidFill>
            <a:schemeClr val="tx2"/>
          </a:solidFill>
          <a:latin typeface="Arial" pitchFamily="34" charset="0"/>
          <a:ea typeface="宋体"/>
        </a:defRPr>
      </a:lvl3pPr>
      <a:lvl4pPr marL="0" indent="0" algn="ctr" defTabSz="929945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75" b="0" i="0" u="none">
          <a:solidFill>
            <a:schemeClr val="tx2"/>
          </a:solidFill>
          <a:latin typeface="Arial" pitchFamily="34" charset="0"/>
          <a:ea typeface="宋体"/>
        </a:defRPr>
      </a:lvl4pPr>
      <a:lvl5pPr marL="0" indent="0" algn="ctr" defTabSz="929945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75" b="0" i="0" u="none">
          <a:solidFill>
            <a:schemeClr val="tx2"/>
          </a:solidFill>
          <a:latin typeface="Arial" pitchFamily="34" charset="0"/>
          <a:ea typeface="宋体"/>
        </a:defRPr>
      </a:lvl5pPr>
    </p:titleStyle>
    <p:bodyStyle>
      <a:lvl1pPr marL="348729" indent="-348729" algn="l" defTabSz="929945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54" b="0" i="0" u="none">
          <a:solidFill>
            <a:schemeClr val="tx1"/>
          </a:solidFill>
          <a:latin typeface="Arial" pitchFamily="34" charset="0"/>
          <a:ea typeface="宋体"/>
        </a:defRPr>
      </a:lvl1pPr>
      <a:lvl2pPr marL="755580" indent="-290608" algn="l" defTabSz="929945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48" b="0" i="0" u="none">
          <a:solidFill>
            <a:schemeClr val="tx1"/>
          </a:solidFill>
          <a:latin typeface="Arial" pitchFamily="34" charset="0"/>
          <a:ea typeface="宋体"/>
        </a:defRPr>
      </a:lvl2pPr>
      <a:lvl3pPr marL="1162431" indent="-232486" algn="l" defTabSz="929945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41" b="0" i="0" u="none">
          <a:solidFill>
            <a:schemeClr val="tx1"/>
          </a:solidFill>
          <a:latin typeface="Arial" pitchFamily="34" charset="0"/>
          <a:ea typeface="宋体"/>
        </a:defRPr>
      </a:lvl3pPr>
      <a:lvl4pPr marL="1627403" indent="-232486" algn="l" defTabSz="929945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34" b="0" i="0" u="none">
          <a:solidFill>
            <a:schemeClr val="tx1"/>
          </a:solidFill>
          <a:latin typeface="Arial" pitchFamily="34" charset="0"/>
          <a:ea typeface="宋体"/>
        </a:defRPr>
      </a:lvl4pPr>
      <a:lvl5pPr marL="2092376" indent="-232486" algn="l" defTabSz="929945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34" b="0" i="0" u="none">
          <a:solidFill>
            <a:schemeClr val="tx1"/>
          </a:solidFill>
          <a:latin typeface="Arial" pitchFamily="34" charset="0"/>
          <a:ea typeface="宋体"/>
        </a:defRPr>
      </a:lvl5pPr>
    </p:bodyStyle>
    <p:otherStyle>
      <a:lvl1pPr marL="0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 baseline="0">
          <a:solidFill>
            <a:schemeClr val="tx1"/>
          </a:solidFill>
          <a:effectLst/>
        </a:defRPr>
      </a:lvl1pPr>
      <a:lvl2pPr marL="464972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 baseline="0">
          <a:solidFill>
            <a:schemeClr val="tx1"/>
          </a:solidFill>
          <a:effectLst/>
        </a:defRPr>
      </a:lvl2pPr>
      <a:lvl3pPr marL="929945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 baseline="0">
          <a:solidFill>
            <a:schemeClr val="tx1"/>
          </a:solidFill>
          <a:effectLst/>
        </a:defRPr>
      </a:lvl3pPr>
      <a:lvl4pPr marL="1394917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 baseline="0">
          <a:solidFill>
            <a:schemeClr val="tx1"/>
          </a:solidFill>
          <a:effectLst/>
        </a:defRPr>
      </a:lvl4pPr>
      <a:lvl5pPr marL="1859890" indent="0" algn="l" defTabSz="929945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831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306613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4" name="标题 1"/>
          <p:cNvSpPr/>
          <p:nvPr>
            <p:ph type="ctrTitle" idx="4294967295"/>
          </p:nvPr>
        </p:nvSpPr>
        <p:spPr>
          <a:xfrm>
            <a:off x="697459" y="1627403"/>
            <a:ext cx="7904531" cy="1809841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algn="ctr" defTabSz="929945" rtl="0" eaLnBrk="1" hangingPunct="1">
              <a:spcBef>
                <a:spcPct val="0"/>
              </a:spcBef>
              <a:buNone/>
              <a:defRPr lang="ru-RU" altLang="en-US" sz="4475">
                <a:solidFill>
                  <a:srgbClr val="FFFFFF"/>
                </a:solidFill>
                <a:latin typeface="Candara"/>
                <a:ea typeface="Arial" pitchFamily="34" charset="0"/>
              </a:defRPr>
            </a:lvl1pPr>
          </a:lstStyle>
          <a:p>
            <a:pPr lvl="0"/>
            <a:r>
              <a:rPr lang="zh-CN" altLang="en-US" sz="3768" b="1">
                <a:solidFill>
                  <a:srgbClr val="0000E8"/>
                </a:solidFill>
              </a:rPr>
              <a:t>幼儿教案画西瓜</a:t>
            </a:r>
            <a:endParaRPr lang="zh-CN" altLang="en-US" sz="4068" b="1">
              <a:solidFill>
                <a:srgbClr val="000000"/>
              </a:solidFill>
            </a:endParaRPr>
          </a:p>
        </p:txBody>
      </p:sp>
      <p:sp>
        <p:nvSpPr>
          <p:cNvPr id="2095" name="副标题 2"/>
          <p:cNvSpPr/>
          <p:nvPr>
            <p:ph type="subTitle" idx="4294967295"/>
          </p:nvPr>
        </p:nvSpPr>
        <p:spPr>
          <a:xfrm>
            <a:off x="1394917" y="3616452"/>
            <a:ext cx="6509614" cy="1498244"/>
          </a:xfrm>
          <a:prstGeom prst="rect">
            <a:avLst/>
          </a:prstGeom>
          <a:noFill/>
          <a:ln cap="flat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lvl1pPr marL="0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2034">
                <a:solidFill>
                  <a:srgbClr val="FFFFFF"/>
                </a:solidFill>
                <a:latin typeface="Candara"/>
                <a:ea typeface="Arial" pitchFamily="34" charset="0"/>
              </a:defRPr>
            </a:lvl1pPr>
            <a:lvl2pPr marL="464972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2237">
                <a:solidFill>
                  <a:schemeClr val="tx1"/>
                </a:solidFill>
                <a:latin typeface="Candara"/>
                <a:ea typeface="Arial" pitchFamily="34" charset="0"/>
              </a:defRPr>
            </a:lvl2pPr>
            <a:lvl3pPr marL="929945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2034">
                <a:solidFill>
                  <a:schemeClr val="tx1"/>
                </a:solidFill>
                <a:latin typeface="Candara"/>
                <a:ea typeface="Arial" pitchFamily="34" charset="0"/>
              </a:defRPr>
            </a:lvl3pPr>
            <a:lvl4pPr marL="1394917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1831">
                <a:solidFill>
                  <a:schemeClr val="tx1"/>
                </a:solidFill>
                <a:latin typeface="Candara"/>
                <a:ea typeface="Arial" pitchFamily="34" charset="0"/>
              </a:defRPr>
            </a:lvl4pPr>
            <a:lvl5pPr marL="1859890" indent="0" algn="ctr" defTabSz="929945" rtl="0" eaLnBrk="1" hangingPunct="1">
              <a:spcBef>
                <a:spcPct val="20000"/>
              </a:spcBef>
              <a:buClr>
                <a:schemeClr val="accent1"/>
              </a:buClr>
              <a:buSzTx/>
              <a:buFont typeface="Symbol" charset="2"/>
              <a:buNone/>
              <a:defRPr lang="ru-RU" altLang="en-US" sz="1627">
                <a:solidFill>
                  <a:schemeClr val="tx1"/>
                </a:solidFill>
                <a:latin typeface="Candara"/>
                <a:ea typeface="Arial" pitchFamily="34" charset="0"/>
              </a:defRPr>
            </a:lvl5pPr>
          </a:lstStyle>
          <a:p>
            <a:pPr lvl="0"/>
          </a:p>
        </p:txBody>
      </p:sp>
      <p:sp>
        <p:nvSpPr>
          <p:cNvPr id="2096" name="New shape" hidden="1"/>
          <p:cNvSpPr/>
          <p:nvPr/>
        </p:nvSpPr>
        <p:spPr>
          <a:xfrm>
            <a:off x="0" y="0"/>
            <a:ext cx="1291590" cy="2583180"/>
          </a:xfrm>
          <a:prstGeom prst="rect">
            <a:avLst/>
          </a:prstGeom>
          <a:solidFill>
            <a:srgbClr val="31B6FD"/>
          </a:solidFill>
          <a:ln w="15875" cap="flat">
            <a:solidFill>
              <a:srgbClr val="165D83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ru-RU"/>
            </a:defPPr>
            <a:lvl1pPr marL="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1pPr>
            <a:lvl2pPr marL="464972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2pPr>
            <a:lvl3pPr marL="929945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3pPr>
            <a:lvl4pPr marL="1394917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4pPr>
            <a:lvl5pPr marL="1859890" indent="0" algn="l" defTabSz="92994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ru-RU" altLang="en-US" sz="1831" b="0" i="0" u="none" kern="1200">
                <a:solidFill>
                  <a:schemeClr val="tx1"/>
                </a:solidFill>
                <a:latin typeface="Arial" pitchFamily="34" charset="0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sz="1631"/>
              <a:t>幼儿教案画西瓜幼儿教案画西瓜</a:t>
            </a:r>
          </a:p>
        </p:txBody>
      </p:sp>
      <p:sp>
        <p:nvSpPr>
          <p:cNvPr id="2097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第一页，共27页。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9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3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0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0C50E239-9F6D-4E9C-BFCF-A6F17B040ED4}" type="slidenum">
              <a:rPr kumimoji="0" lang="ru-RU" altLang="zh-CN" sz="1124" u="none">
                <a:solidFill>
                  <a:srgbClr val="000000"/>
                </a:solidFill>
                <a:latin typeface="Arial" pitchFamily="34" charset="0"/>
              </a:rPr>
              <a:t>2</a:t>
            </a:fld>
          </a:p>
        </p:txBody>
      </p:sp>
      <p:sp>
        <p:nvSpPr>
          <p:cNvPr id="2102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第二页，共27页。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2" name="Picture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3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0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60515960-B2DD-4CB8-8450-C8077B908251}" type="slidenum">
              <a:rPr kumimoji="0" lang="ru-RU" altLang="zh-CN" sz="1324" u="none">
                <a:solidFill>
                  <a:srgbClr val="000000"/>
                </a:solidFill>
                <a:latin typeface="Arial" pitchFamily="34" charset="0"/>
              </a:rPr>
              <a:t>3</a:t>
            </a:fld>
          </a:p>
        </p:txBody>
      </p:sp>
      <p:sp>
        <p:nvSpPr>
          <p:cNvPr id="2105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第三页，共27页。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5" name="Picture 1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1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0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715F49B0-3F05-4788-AC55-1604607B8962}" type="slidenum">
              <a:rPr kumimoji="0" lang="ru-RU" altLang="zh-CN" sz="1124" u="none">
                <a:solidFill>
                  <a:srgbClr val="000000"/>
                </a:solidFill>
                <a:latin typeface="Arial" pitchFamily="34" charset="0"/>
              </a:rPr>
              <a:t>4</a:t>
            </a:fld>
          </a:p>
        </p:txBody>
      </p:sp>
      <p:sp>
        <p:nvSpPr>
          <p:cNvPr id="2108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第四页，共27页。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8" name="Picture 1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2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A5E1904-20BC-47EA-89E8-CFA4DE5D95D1}" type="slidenum">
              <a:rPr kumimoji="0" lang="ru-RU" altLang="zh-CN" sz="1424" u="none">
                <a:solidFill>
                  <a:srgbClr val="000000"/>
                </a:solidFill>
                <a:latin typeface="Arial" pitchFamily="34" charset="0"/>
              </a:rPr>
              <a:t>5</a:t>
            </a:fld>
          </a:p>
        </p:txBody>
      </p:sp>
      <p:sp>
        <p:nvSpPr>
          <p:cNvPr id="2111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第五页，共27页。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1" name="Picture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3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13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3AF139C6-312D-4B6A-9449-2A36A4E387B2}" type="slidenum">
              <a:rPr kumimoji="0" lang="ru-RU" altLang="zh-CN" sz="1124" u="none">
                <a:solidFill>
                  <a:srgbClr val="000000"/>
                </a:solidFill>
                <a:latin typeface="Arial" pitchFamily="34" charset="0"/>
              </a:rPr>
              <a:t>6</a:t>
            </a:fld>
          </a:p>
        </p:txBody>
      </p:sp>
      <p:sp>
        <p:nvSpPr>
          <p:cNvPr id="2114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第六页，共27页。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4" name="Picture 20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2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1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CA6EE686-6D7A-4D62-9C9A-875DA90DFC81}" type="slidenum">
              <a:rPr kumimoji="0" lang="ru-RU" altLang="zh-CN" sz="1224" u="none">
                <a:solidFill>
                  <a:srgbClr val="000000"/>
                </a:solidFill>
                <a:latin typeface="Arial" pitchFamily="34" charset="0"/>
              </a:rPr>
              <a:t>7</a:t>
            </a:fld>
          </a:p>
        </p:txBody>
      </p:sp>
      <p:sp>
        <p:nvSpPr>
          <p:cNvPr id="2117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第七页，共27页。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7" name="Picture 2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2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19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56589FD1-C255-4622-9BAB-C14A48A7469B}" type="slidenum">
              <a:rPr kumimoji="0" lang="ru-RU" altLang="zh-CN" sz="1224" u="none">
                <a:solidFill>
                  <a:srgbClr val="000000"/>
                </a:solidFill>
                <a:latin typeface="Arial" pitchFamily="34" charset="0"/>
              </a:rPr>
              <a:t>8</a:t>
            </a:fld>
          </a:p>
        </p:txBody>
      </p:sp>
      <p:sp>
        <p:nvSpPr>
          <p:cNvPr id="2120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第八页，共27页。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0" name="Picture 26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3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2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B382016F-6020-4BC5-8BAD-4995D4B4DD70}" type="slidenum">
              <a:rPr kumimoji="0" lang="ru-RU" altLang="zh-CN" sz="1424" u="none">
                <a:solidFill>
                  <a:srgbClr val="000000"/>
                </a:solidFill>
                <a:latin typeface="Arial" pitchFamily="34" charset="0"/>
              </a:rPr>
              <a:t>9</a:t>
            </a:fld>
          </a:p>
        </p:txBody>
      </p:sp>
      <p:sp>
        <p:nvSpPr>
          <p:cNvPr id="2123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第九页，共27页。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3" name="Picture 2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3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2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9C15E2CA-0623-4515-9F59-6072AFADB410}" type="slidenum">
              <a:rPr kumimoji="0" lang="ru-RU" altLang="zh-CN" sz="1224" u="none">
                <a:solidFill>
                  <a:srgbClr val="000000"/>
                </a:solidFill>
                <a:latin typeface="Arial" pitchFamily="34" charset="0"/>
              </a:rPr>
              <a:t>10</a:t>
            </a:fld>
          </a:p>
        </p:txBody>
      </p:sp>
      <p:sp>
        <p:nvSpPr>
          <p:cNvPr id="2126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第十页，共27页。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6" name="Picture 3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2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2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4A340898-A3A6-4CA9-91E2-ED6587EC5CB2}" type="slidenum">
              <a:rPr kumimoji="0" lang="ru-RU" altLang="zh-CN" sz="1324" u="none">
                <a:solidFill>
                  <a:srgbClr val="000000"/>
                </a:solidFill>
                <a:latin typeface="Arial" pitchFamily="34" charset="0"/>
              </a:rPr>
              <a:t>11</a:t>
            </a:fld>
          </a:p>
        </p:txBody>
      </p:sp>
      <p:sp>
        <p:nvSpPr>
          <p:cNvPr id="2129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第十一页，共27页。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9" name="Picture 35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4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E2D3278D-8111-431E-A602-983292969F87}" type="slidenum">
              <a:rPr kumimoji="0" lang="ru-RU" altLang="zh-CN" sz="1124" u="none">
                <a:solidFill>
                  <a:srgbClr val="000000"/>
                </a:solidFill>
                <a:latin typeface="Arial" pitchFamily="34" charset="0"/>
              </a:rPr>
              <a:t>12</a:t>
            </a:fld>
          </a:p>
        </p:txBody>
      </p:sp>
      <p:sp>
        <p:nvSpPr>
          <p:cNvPr id="2132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第十二页，共27页。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2" name="Picture 3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299448" cy="69745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r>
              <a:rPr kumimoji="0" lang="ru-RU" altLang="zh-CN" sz="1124" u="none">
                <a:solidFill>
                  <a:srgbClr val="000000"/>
                </a:solidFill>
                <a:latin typeface="Arial" pitchFamily="34" charset="0"/>
              </a:rPr>
              <a:t>2020/12/3</a:t>
            </a:r>
          </a:p>
        </p:txBody>
      </p:sp>
      <p:sp>
        <p:nvSpPr>
          <p:cNvPr id="213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29945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</a:pPr>
            <a:fld id="{84A52404-2FAC-4C19-B542-FA20D4ADE472}" type="slidenum">
              <a:rPr kumimoji="0" lang="ru-RU" altLang="zh-CN" sz="1124" u="none">
                <a:solidFill>
                  <a:srgbClr val="000000"/>
                </a:solidFill>
                <a:latin typeface="Arial" pitchFamily="34" charset="0"/>
              </a:rPr>
              <a:t>13</a:t>
            </a:fld>
          </a:p>
        </p:txBody>
      </p:sp>
      <p:sp>
        <p:nvSpPr>
          <p:cNvPr id="2135" name="New shape"/>
          <p:cNvSpPr/>
          <p:nvPr/>
        </p:nvSpPr>
        <p:spPr>
          <a:xfrm>
            <a:off x="0" y="6720586"/>
            <a:ext cx="929944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第十三页，共27页。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029448" cy="570458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https://d.book118.com/347103066131006045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波形">
  <a:themeElements>
    <a:clrScheme name="波形 1">
      <a:dk1>
        <a:srgbClr val="000000"/>
      </a:dk1>
      <a:lt1>
        <a:srgbClr val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80FF"/>
      </a:hlink>
      <a:folHlink>
        <a:srgbClr val="5EAEFF"/>
      </a:folHlink>
    </a:clrScheme>
    <a:fontScheme name="波形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 overriden 6145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7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7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8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8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9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9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0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0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1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1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2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3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3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3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3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4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4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4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4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5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5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5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5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6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6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6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6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7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7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7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7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8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8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8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8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9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9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19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9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0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0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0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0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1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1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1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1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2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2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2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2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3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3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3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3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4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4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4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4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5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5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5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5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6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6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6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6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7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7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7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7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8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8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8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8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29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9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29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29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0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0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0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0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1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1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1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1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2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2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2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2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3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3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3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3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4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4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4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4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5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5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5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5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6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6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6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6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7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7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7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7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8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8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8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8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39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39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39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9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0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0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0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0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1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1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1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1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2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2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2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2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3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3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3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3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4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4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4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4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5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5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5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5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6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6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6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6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7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7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7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7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8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8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8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8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49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49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9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49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0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0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0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0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1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1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1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1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2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2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2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2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3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3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3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3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4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4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4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4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5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5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5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5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6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6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6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6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7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7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7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7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8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8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8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8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59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9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59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59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0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0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0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0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1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1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1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61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45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1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1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1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1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1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1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1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2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2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2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3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3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3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4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4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4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5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5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5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6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6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6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7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7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7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8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8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8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69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69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69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0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0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0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1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1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1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2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2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2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3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3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3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4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4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4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5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5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5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6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6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6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7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7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7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8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8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8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9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79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79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0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0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0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1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1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1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2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2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2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3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3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3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4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4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4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5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5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5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6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6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6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7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7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7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8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8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8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89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89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9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0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0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0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1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1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1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2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2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2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3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3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3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4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4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4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5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5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5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6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6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6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7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7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7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8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8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8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9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99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99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0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0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0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1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1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1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2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2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2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3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3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3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4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4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4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5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5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5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6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6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6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7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7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7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8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8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8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09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09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9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0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0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0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1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1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1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2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2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2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3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3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3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4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4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4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5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5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5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6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6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6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7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7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7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8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8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8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19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8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99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9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199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0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0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1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1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1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1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1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1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2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2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2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2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2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2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2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2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2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2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3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3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3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3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3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3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3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3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3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3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4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4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4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4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4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4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4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4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4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4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5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5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5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6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6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7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7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7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7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7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7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7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7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7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7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8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8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8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8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8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8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8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8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8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8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9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9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9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9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9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09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09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9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9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09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0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0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0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0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1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1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1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2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2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3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3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3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3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3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3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3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3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3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3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4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4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4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4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4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4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4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4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4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4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5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5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5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5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5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5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5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5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5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5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6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6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6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6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6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6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6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6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6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6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7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7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7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8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8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9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19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19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9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9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9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9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9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9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19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0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0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0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0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0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0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0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0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0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0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1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1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1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1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1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1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1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1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1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1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2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2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2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2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0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2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3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4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5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6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37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38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39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40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4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5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5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5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5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54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5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56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57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58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59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60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61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62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63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64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6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66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6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68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69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70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71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72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73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74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75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76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7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78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7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80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81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82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83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84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2285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86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12287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1" tx1="lt2" bg2="dk2" tx2="lt1" accent1="accent1" accent2="accent2" accent3="accent3" accent4="accent4" accent5="accent5" accent6="accent6" hlink="hlink" folHlink="folHlink"/>
    </a:extraClrScheme>
    <a:extraClrScheme>
      <a:clrScheme name=" overriden 12288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1" tx1="lt1" bg2="dk2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宋体</vt:lpstr>
      <vt:lpstr>Candara</vt:lpstr>
      <vt:lpstr>Symbol</vt:lpstr>
      <vt:lpstr>Office Theme</vt:lpstr>
      <vt:lpstr>幼儿教案画西瓜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2024-09-20T13:56:55.308</cp:lastPrinted>
  <dcterms:created xsi:type="dcterms:W3CDTF">2024-09-20T05:56:55Z</dcterms:created>
  <dcterms:modified xsi:type="dcterms:W3CDTF">2024-09-20T05:56:59Z</dcterms:modified>
</cp:coreProperties>
</file>