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9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990A0-1D9D-4A11-9622-CA7299331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C31EF-E8D3-4EAA-ABDB-77B0B3A6F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90D07-06F3-42E2-952F-B4604CA88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5C8B3-3471-4677-897C-C8D810B85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08F10F-29D6-4B97-8D5B-3CB3A73A6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78959-78F2-47D1-B270-9EF2A27A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B0F40-F851-43FA-857C-384BDEBF2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496EC-F39E-4379-A6A4-C2164B8E4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2D089-6994-4CE2-9839-6DF4E093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7964E-FCBE-4196-8DD5-79A517A57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C5FDA-E5C3-49C8-BC80-8100F6012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87" r:id="rId2"/>
    <p:sldLayoutId id="2147485888" r:id="rId3"/>
    <p:sldLayoutId id="2147485889" r:id="rId4"/>
    <p:sldLayoutId id="2147485890" r:id="rId5"/>
    <p:sldLayoutId id="2147485891" r:id="rId6"/>
    <p:sldLayoutId id="2147485892" r:id="rId7"/>
    <p:sldLayoutId id="2147485893" r:id="rId8"/>
    <p:sldLayoutId id="2147485894" r:id="rId9"/>
    <p:sldLayoutId id="2147485895" r:id="rId10"/>
    <p:sldLayoutId id="214748589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0315105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第7单元单元考点小结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本单元的学习重点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本单元的学习方法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本单元的练习与巩固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本单元的知识结构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本单元的题型分析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https://d.book118.com/347103151052006030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第7单元单元考点小结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2024-09-01T22:18:16.973</cp:lastPrinted>
  <dcterms:created xsi:type="dcterms:W3CDTF">2024-09-01T14:18:16Z</dcterms:created>
  <dcterms:modified xsi:type="dcterms:W3CDTF">2024-09-01T14:18:19Z</dcterms:modified>
</cp:coreProperties>
</file>