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517795-8833-4764-A8C4-7DD287C1E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4E1CA-D842-45FA-A9B6-942F0249D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1C6F4B-D1D5-4B77-A397-46B882C4C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0F607D-BA56-4869-8D9A-4B11609171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412059-90D7-4D2D-8518-E089CF72E4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4B657A-8DEF-4936-86AB-0259857F9C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A3A132-4172-4ADC-820D-FFF29DB9CD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AEF15F-AC48-4C94-BC06-AE5A88F81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15433E-EB66-4A2C-98D1-7B64E89FA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DD38CB-6402-4010-A2B1-D93430B6C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1D0EF9-DF24-451B-BA38-159AD1FEC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0512001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《新职业病防治法》PPT课件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职业病防治法概述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新职业病防治法的主要内容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新职业病防治法的实施与监督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新职业病防治法的挑战与对策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新职业病防治法的案例分析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职业病防治法概述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职业病防治法是针对劳动者在职业活动中因接触职业病危害因素而引起的疾病进行预防和控制的法律法规。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以保护劳动者健康为核心，强调预防为主，防治结合；对职业病危害因素的控制和劳动环境的改善提出了明确要求；规定了用人单位、政府和相关机构的责任和义务。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我国职业病防治立法始于上世纪五十年代，先后制定了一系列有关职业卫生的法规、规章；2001年公布了《中华人民共和国职业病防治法》，此后经过2011年和2016年两次修订，不断完善。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随着经济社会发展和产业结构的调整，职业病危害因素和形式不断变化，防治工作面临新的挑战和要求；未来将继续完善相关法律法规和标准体系，加强监管和宣传教育，提高职业病防治水平。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职业病防治法的历史与发展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职业病防治法的目的和意义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保护劳动者健康权益，预防和控制职业病的发生和传播，促进经济社会的可持续发展。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利于提高劳动者的健康意识和自我保护能力，减少职业病的发生；有利于规范用人单位的职业卫生行为，提高企业的社会责任和形象；有利于政府和相关机构加强监管和提供公共服务，保障劳动者的合法权益；有利于促进经济社会和谐发展，维护社会稳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意义</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新职业病防治法的主要内容</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明确职业病的定义和分类，为防治工作提供基础。</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职业病是指劳动者在职业活动中因接触职业病危害因素而引起的疾病，分为法定职业病和疑似职业病两类。</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列出职业病的分类，以便更好地进行防治。</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根据职业病危害因素的性质和行业特点，职业病分为十大类，包括尘肺病、职业性放射性疾病、职业中毒、物理因素所致职业病、生物因素所致职业病等。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强调预防为主的原则，提出具体的预防措施。</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用人单位应当采取有效的职业病防护措施，为劳动者提供符合国家规定的职业卫生条件。包括定期进行职业病危害因素检测与评价，提供符合要求的个人防护用品等。</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针对不同行业和职业特点，提出针对性的预防措施。</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针对不同行业和职业特点，如化工、建筑等，制定具体的预防措施和操作规程，加强作业场所的职业卫生管理。</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职业病的预防措施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规范职业病的诊断和治疗流程，确保劳动者得到及时有效的救治。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劳动者在职业活动中出现与所接触的职业病危害因素相关的疾病时，应当及时到具有职业病诊断资质的医疗卫生机构进行诊断和治疗。同时，医疗卫生机构应当按照国家有关规定进行报告和登记。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职业病的诊断和治疗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161" r="281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376" r="2737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强调对疑似职业病患者的及时救治和关注。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对于疑似职业病患者，用人单位应当及时安排其进行诊断，经诊断不符合职业病条件的，应当为其提供相应的卫生保健服务。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职业病的诊断和治疗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总结词：保障职业病患者的合法权益，维护劳动者的健康权益。</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详细描述：用人单位应当为患有职业病的劳动者提供治疗、康复以及定期检查等保障措施。同时，劳动者在职业活动中因接触职业病危害因素导致的医疗费用应当由用人单位承担。</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总结词：对违反《新职业病防治法》的行为进行处罚和制裁。</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对于违反《新职业病防治法》的行为，如未采取有效的职业病防护措施、未提供符合要求的个人防护用品等，用人单位将面临罚款、停业整顿等行政处罚，情节严重的将被吊销营业执照。同时，对于涉嫌犯罪的行为将依法追究刑事责任。</a:t>
            </a:r>
          </a:p>
        </p:txBody>
      </p:sp>
      <p:pic>
        <p:nvPicPr>
          <p:cNvPr id="6" name="Picture 6"/>
          <p:cNvPicPr>
            <a:picLocks noChangeAspect="1"/>
          </p:cNvPicPr>
          <p:nvPr/>
        </p:nvPicPr>
        <p:blipFill>
          <a:blip r:embed="rId2">
            <a:alphaModFix/>
          </a:blip>
          <a:srcRect l="16625" r="1662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职业病患者的权益保障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https://d.book118.com/347105120012006033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2024-09-06T06:20:26.168</cp:lastPrinted>
  <dcterms:created xsi:type="dcterms:W3CDTF">2024-09-05T22:20:26Z</dcterms:created>
  <dcterms:modified xsi:type="dcterms:W3CDTF">2024-09-05T22:20:28Z</dcterms:modified>
</cp:coreProperties>
</file>