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E9038-75BC-463D-906A-3D38EFFB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A7002-A828-4BB0-AB53-63A741E1C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A7ECC-6DD1-4F48-8312-96320B96B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3501A-6E5D-4107-AD20-F7F3C5E17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4A43B-2D80-4A2D-82EB-3B5962AED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1523A-7BF9-429D-AC57-796F97744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693DD-0B7B-44A2-AB82-DE749698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76D98-DBF5-4E35-9A21-5D9D8B90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E24CD-2745-42EE-8BD0-C175C97D6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B229E-7544-42CE-8E59-3D52ED2F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9DA37-3C4D-4253-AE7B-39BD684DA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5152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静电危害对玻璃加工行业的威胁与防护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静电对玻璃加工行业的影响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静电检测与评估方法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案例分析：成功应对静电危害的经验分享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当两种不同物质相互摩擦时，由于电子转移而使物体带电。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感应起电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电解起电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当一个带电体靠近导体时，导体因感应而带电。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电解液中的离子在电场作用下发生迁移而使溶液带电。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静电放电产生的火花可引发易燃易爆气体或粉尘的爆炸和火灾。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爆炸和火灾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99" b="91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静电可对人体造成电击，影响生理功能，甚至危及生命。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人体电击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静电吸附灰尘、杂质等，导致产品表面污染、划痕、气泡等质量问题。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产品质量下降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加工过程中产生大量粉尘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玻璃加工过程中产生的粉尘可成为静电放电的导火索。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加工设备与工具的导电性差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玻璃加工设备与工具多为非金属材料，导电性差，易产生静电积累。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高绝缘性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玻璃材料具有高绝缘性，容易积累静电。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玻璃加工行业静电特点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静电对玻璃加工行业的影响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生产效率降低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静电会干扰机器设备的正常运行，导致加工过程中的断续或卡顿，降低生产效率。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静电会导致玻璃制品吸附灰尘，使得表面变得粗糙，需要额外清洁，增加了生产成本和时间。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产品质量下降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静电会导致玻璃表面产生微小裂纹、气泡等缺陷，影响产品的光学性能和机械性能。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静电吸附灰尘和杂质，使得产品表面不光滑，影响美观度和使用性能。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静电会干扰机器设备的电子元件，导致设备运行不稳定，出现故障。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静电会吸附灰尘和杂质，使得设备内部元件磨损加速，缩短使用寿命。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设备故障率增加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静电放电会产生电火花，在易燃易爆环境中可能引发火灾或爆炸事故。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静电对操作人员可能造成电击伤害，同时由于设备故障和产品质量问题也可能导致操作人员受伤。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安全事故风险提升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通过将设备接地，可以将静电荷导入地下，从而消除静电对设备和操作人员的影响。接地设备应定期检查和维护，以确保其有效性。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使用导电材料制成的屏蔽罩将设备包围起来，以减少静电荷的积累和释放。屏蔽罩应与设备保持良好接触，并连接到接地系统。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设备接地与屏蔽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设备屏蔽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控制环境湿度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在高湿度环境下，空气中的离子数量增加，从而降低静电荷的积累。因此，通过调节工作环境湿度，可以有效减少静电危害。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加湿器与除湿机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在必要情况下，可以使用加湿器增加环境湿度，或使用除湿机降低环境湿度。但应注意湿度控制设备的维护和正确使用。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抗静电材料应用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使用抗静电材料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在生产过程中，使用抗静电材料制成的工具、夹具和容器等，可以减少静电荷的积累和释放。抗静电材料具有较好的导电性能，能够将静电荷快速传导和消散。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抗静电剂的使用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在某些情况下，可以在材料表面涂抹抗静电剂，以提高其导电性能，减少静电荷的积累。抗静电剂应选择合适的类型和浓度，并进行测试以确保其效果。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https://d.book118.com/347105152041006030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2024-09-01T19:33:50.991</cp:lastPrinted>
  <dcterms:created xsi:type="dcterms:W3CDTF">2024-09-01T11:33:51Z</dcterms:created>
  <dcterms:modified xsi:type="dcterms:W3CDTF">2024-09-01T11:33:53Z</dcterms:modified>
</cp:coreProperties>
</file>