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6" r:id="rId9"/>
  </p:sldIdLst>
  <p:sldSz cx="12192000" cy="6858000"/>
  <p:notesSz cx="6858000" cy="9144000"/>
  <p:custDataLst>
    <p:tags r:id="rId1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tags" Target="tags/tag1.xml" /><Relationship Id="rId11" Type="http://schemas.openxmlformats.org/officeDocument/2006/relationships/presProps" Target="presProps.xml" /><Relationship Id="rId12" Type="http://schemas.openxmlformats.org/officeDocument/2006/relationships/viewProps" Target="viewProps.xml" /><Relationship Id="rId13" Type="http://schemas.openxmlformats.org/officeDocument/2006/relationships/theme" Target="theme/theme1.xml" /><Relationship Id="rId14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FE499C9-1C18-4CC5-A73F-7D31764483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27522FA-12EA-4546-BB55-9D0216EFB3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F720411-A0D9-4272-B0F5-4514C17A21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437C828-0DBC-4CD7-B1F4-1A2F4F86D5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5737DFF-72C3-47E3-8721-018A73AC9A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62A6B36-3D69-4AF2-84DA-0B5689293F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E94D5D6-D60F-49DF-9812-776C802354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16C1077-153C-4C6F-9D5A-EFE52B00D1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A751905-87B3-4494-8E4D-AD618C33F1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EA02E63-513B-43CE-BB17-DA345C23AD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07569AC-EB61-4B81-91A7-9EC33A323F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7.jpeg" /><Relationship Id="rId6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47111015112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9545" y="3623969"/>
            <a:ext cx="8219058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lumMod val="95000"/>
                    <a:lumOff val="5000"/>
                    <a:alpha val="100000"/>
                  </a:schemeClr>
                </a:solidFill>
                <a:latin typeface="Arial"/>
                <a:ea typeface="Arial"/>
                <a:cs typeface="Arial"/>
              </a:rPr>
              <a:t>消防队执法培训课件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37462" y="5117274"/>
            <a:ext cx="1750777" cy="3120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汇报人：XXX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525270" y="5572213"/>
            <a:ext cx="2181295" cy="348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2024-01-15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消防法律法规概述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消防执法程序与规范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火灾事故调查与处理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消防行政处罚与强制执行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消防执法监督与救济途径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消防执法案例分析与实践操作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消防法律法规概述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消防法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行政法规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地方性法规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部门规章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消防法律法规体系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7216" r="17216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6548" r="16548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规定消防工作的基本原则、消防组织、火灾预防、灭火救援、法律责任等方面的内容。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包括《消防安全管理规定》、《火灾事故调查规定》等，对消防工作具体领域进行规范。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各省、市、自治区根据本地实际情况制定的消防条例或办法。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公安部等相关部门发布的消防规章，如《消防监督检查规定》等。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早在周朝就有关于火政的记载，历代王朝也都有相应的火政制度。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古代消防法规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近现代消防法规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新中国消防法规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清末民初时期，受西方影响，我国开始出现近现代意义上的消防法规。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建国后，我国消防法规经历了多次修订和完善，逐渐形成了较为完备的消防法律法规体系。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消防法律法规的历史与发展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明确消防安全责任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规范火灾预防行为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强化灭火救援措施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严格法律责任追究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消防法律法规的核心内容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规定了各级政府、机关、团体、企业事业单位的消防安全职责。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规定了火灾发生时的应急处置措施和灭火救援力量建设要求。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对火灾预防的各个方面进行规范，包括消防安全制度、消防设施、消防宣传等。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对违反消防法律法规的行为，依法追究法律责任，保障消防安全工作的有效实施。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https://d.book118.com/347111015112006032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46</Paragraphs>
  <Slides>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baseType="lpstr" size="1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2024-09-05T11:05:10.249</cp:lastPrinted>
  <dcterms:created xsi:type="dcterms:W3CDTF">2024-09-05T03:05:10Z</dcterms:created>
  <dcterms:modified xsi:type="dcterms:W3CDTF">2024-09-05T03:05:12Z</dcterms:modified>
</cp:coreProperties>
</file>