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8E9B9-08C4-4643-90B3-252FDCBFB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EB755-752F-41CE-A019-9C35BD6AB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54742-F822-4711-882F-55A10A9D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77907-8367-4CAA-A9D6-2CB428476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14E7B3-499D-4BFC-9C1F-C4A37FA04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02A79-6E3E-47C6-A4D2-BDC45A15F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F66F3-68C1-46D9-B251-7F7AD07C2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FF161-2F1F-4998-B5F8-F39B096E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2EA3F-4B50-4A72-B0F9-59A82A5A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EB8DF-AE64-49D8-B052-ADE480E0C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A206A-F93C-4DB7-96FD-22BC47917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1305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腹部闭合伤护理\n## 1.腹部闭合伤概述及病因\n### 1.1腹部闭合伤的定义与分类\n### 1.2腹部闭合伤的常见病因\n### 1.3腹部闭合伤的严重程度评估\n## 2.腹部闭合伤的诊断与治疗\n### 2.1腹部闭合伤的诊断方法\n### 2.2腹部闭合伤的治疗原则\n### 2.3腹部闭合伤的手术与非手术治疗选择\n## 3.腹部闭合伤的护理措施\n### 3.1腹部闭合伤的急救护理\n### 3.2腹部闭合伤的一般护理\n### 3.3腹部闭合伤的并发症预防与护理\n## 4.腹部闭合伤患者的心理护理\n### 4.1腹部闭合伤患者的心理特点\n### 4.2腹部闭合伤患者的心理护理方法\n### 4.3腹部闭合伤患者的心理康复指导\n## 5.腹部闭合伤患者的康复护理\n### 5.1腹部闭合伤患者的康复训练\n### 5.2腹部闭合伤患者的营养支持\n### 5.3腹部闭合伤患者的随访与健康管理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腹部闭合伤护理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腹部闭合伤概述及病因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腹部闭合伤的定义与分类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腹部闭合伤的定义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腹部闭合伤是指腹部受到外力作用，皮肤和组织结构完整，无破裂、穿孔的损伤。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常见的腹部闭合伤包括挫伤、瘀血、血肿等。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腹部闭合伤的分类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根据受伤部位的不同，可分为上腹部闭合伤、中腹部闭合伤和下腹部闭合伤。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根据受伤程度的不同，可分为轻度、中度和重度腹部闭合伤。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7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8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8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8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撞击、摔跌、挤压等外力作用可能导致腹部闭合伤。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运动损伤、交通事故、工伤等是常见的腹部闭合伤原因。</a:t>
                </a:r>
                <a:endParaRPr/>
              </a:p>
            </p:txBody>
          </p:sp>
          <p:sp>
            <p:nvSpPr>
              <p:cNvPr id="18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外力作用</a:t>
                </a:r>
                <a:endParaRPr/>
              </a:p>
            </p:txBody>
          </p:sp>
        </p:grpSp>
        <p:grpSp>
          <p:nvGrpSpPr>
            <p:cNvPr id="18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8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肌肉紧张</a:t>
                </a:r>
                <a:endParaRPr/>
              </a:p>
            </p:txBody>
          </p:sp>
          <p:sp>
            <p:nvSpPr>
              <p:cNvPr id="18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过度劳累、肌肉紧张等原因可能导致腹部闭合伤。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长期保持同一姿势、缺乏锻炼等因素可能增加腹部闭合伤的风险。</a:t>
                </a:r>
                <a:endParaRPr/>
              </a:p>
            </p:txBody>
          </p:sp>
        </p:grpSp>
        <p:grpSp>
          <p:nvGrpSpPr>
            <p:cNvPr id="18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8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内部因素</a:t>
                </a:r>
                <a:endParaRPr/>
              </a:p>
            </p:txBody>
          </p:sp>
          <p:sp>
            <p:nvSpPr>
              <p:cNvPr id="18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疾病、炎症等因素可能导致腹部闭合伤。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腹腔内压力增高、内脏损伤等因素可能加重腹部闭合伤的程度。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腹部闭合伤的常见病因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腹部闭合伤的严重程度评估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症状与体征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根据患者的症状和体征，评估腹部闭合伤的严重程度。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疼痛、肿胀、压痛等症状的严重程度可作为评估依据。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影像学检查（如X光、CT、MRI等）有助于评估腹部闭合伤的严重程度。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实验室检查（如血常规、肝肾功能等）可了解患者的全身状况，协助评估腹部闭合伤的程度。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治疗与康复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根据腹部闭合伤的程度，选择相应的治疗方法和康复措施。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严重的腹部闭合伤可能需要手术治疗，而轻度的腹部闭合伤则可以通过保守治疗和康复训练来恢复。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腹部闭合伤的诊断与治疗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腹部闭合伤的诊断方法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-病史和体格检查     - 了解患者的病史，包括受伤经过、症状、既往病史等。
    - 进行体格检查，观察腹部肿胀、压痛、反跳痛等症状，以及患者的生命体征。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辅助检查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影像学检查（如X光、CT、MRI等）有助于了解腹部闭合伤的部位和程度。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实验室检查（如血常规、肝肾功能等）可了解患者的全身状况，协助诊断腹部闭合伤。</a:t>
            </a:r>
            <a:endParaRPr/>
          </a:p>
        </p:txBody>
      </p:sp>
      <p:cxnSp>
        <p:nvCxnSpPr>
          <p:cNvPr id="21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对于轻度腹部闭合伤，可采用保守治疗，包括休息、止痛、抗炎、消肿等。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保守治疗期间，应密切观察患者的病情变化，如有恶化，应及时调整治疗方案。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对于严重腹部闭合伤，如内脏损伤、腹腔出血等，可能需要手术治疗。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手术治疗应根据患者的病情和损伤程度，选择合适的手术方式和时机。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腹部闭合伤的治疗原则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手术治疗的适应症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严重的腹部闭合伤，如内脏损伤、腹腔出血等。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腹部闭合伤合并其他严重并发症，如感染、休克等。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非手术治疗的适应症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轻度腹部闭合伤，无内脏损伤、腹腔出血等严重并发症。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腹部闭合伤患者的身体状况较差，无法承受手术治疗的风险。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腹部闭合伤的手术与非手术治疗选择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腹部闭合伤的护理措施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腹部闭合伤的急救护理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了解患者的病史、症状、生命体征等，评估腹部闭合伤的严重程度。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根据患者的病情，选择合适的急救措施。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现场急救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对于轻度腹部闭合伤，可采用休息、止痛、抗炎、消肿等急救措施。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对于严重腹部闭合伤，如内脏损伤、腹腔出血等，应立即送往医院救治。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https://d.book118.com/347113050046006043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腹部闭合伤护理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2024-09-17T00:57:59.559</cp:lastPrinted>
  <dcterms:created xsi:type="dcterms:W3CDTF">2024-09-16T16:57:59Z</dcterms:created>
  <dcterms:modified xsi:type="dcterms:W3CDTF">2024-09-16T16:58:01Z</dcterms:modified>
</cp:coreProperties>
</file>