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FDCBB-DF73-4D4D-96B8-7192C8595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F9C10-DE7A-4E2C-A99D-1C832179B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F4DA6-CACD-4100-B52D-52E2E7DBA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EB3ECC-6980-4776-8120-69C850A1A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9F5FEA-3828-48A0-8747-AC5CBFE4C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A8E81B-D62C-4AA5-9919-57E0FB51D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2DC070-5C95-44A7-87A8-B82E79A50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8D3EFB-D376-4591-8CEC-F99FC639E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8962D5-007A-490F-8D3D-2FDB527E3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5C818-5225-443E-B2B6-5A096A60B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9AFE1-D93C-44C4-BA13-0DACBD209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1313400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智慧园区建设的政府支持与合作机制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政府支持政策分析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合作机制构建与实践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基础设施建设与运营管理优化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产业集聚与协同发展策略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公共服务体系完善与提升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智慧园区建设概述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智慧园区是指通过云计算、物联网、大数据、空间物理等新一代信息技术，实现区域内及时、互动、整合的信息感知、传递和处理，具备产业集聚能力、企业经济竞争能力、可持续发展优势的先进园区。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随着技术的不断进步和应用需求的不断提高，智慧园区建设将呈现以下趋势：一是数字化、网络化、智能化、绿色化；二是产业融合、跨界创新；三是政府引导、市场主导、社会参与。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智慧园区建设通过引入新技术、新业态、新模式，推动传统产业转型升级和新兴产业发展壮大。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提高城市管理水平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67" r="17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212" r="1721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智慧园区建设可以实现城市管理的精细化、智能化，提高城市运行效率和居民生活质量。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智慧园区建设注重环保、节能、资源循环利用等方面，推动经济、社会和环境协调发展。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智慧园区建设意义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我国智慧园区建设起步较晚，但发展迅速。目前，已形成了一批具有示范效应的智慧园区，如北京中关村科技园区、上海张江高科技园区等。同时，各地政府也加大了对智慧园区建设的支持力度。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国外智慧园区建设起步较早，发展相对成熟。例如，美国硅谷、新加坡裕廊工业园区等都是世界著名的智慧园区。这些园区在技术创新、产业集聚、人才吸引等方面具有显著优势。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国内外智慧园区建设现状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政府支持政策分析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税收优惠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对智慧园区内符合条件的企业，给予一定期限的税收优惠政策。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国家制定智慧园区建设相关战略规划，明确发展目标、重点任务和保障措施。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中央财政通过专项资金、政府购买服务等方式，支持智慧园区建设。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国家层面政策支持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土地政策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地方政府优先保障智慧园区建设用地需求，并给予土地价格、使用年限等方面的优惠政策。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融资支持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地方政府通过设立产业投资基金、引导社会资本参与等方式，为智慧园区建设提供融资支持。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人才政策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地方政府制定人才引进和培养政策，为智慧园区提供高素质的人才保障。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地方层面政策支持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建立智慧园区建设政策实施效果评估指标体系，包括基础设施建设、产业集聚、创新能力、生态环境等方面。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采用定量和定性相结合的方法，对政策实施效果进行全面、客观、科学的评估。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将评估结果及时反馈给相关部门和企业，为政策调整和完善提供依据。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合作机制构建与实践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BOT模式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政府授予企业特许经营权，由企业负责智慧园区的投资、建设、运营，并在特许经营期满后无偿移交给政府。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股权合作模式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政府与企业共同出资成立合资公司，负责智慧园区的规划、建设、运营等。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PPP模式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政府与社会资本合作，共同投资、建设、运营智慧园区，实现风险共担、利益共享。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4127" r="14127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政府与企业合作模式探讨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政府与企业应在合作中寻求共同发展，实现双方利益最大化。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互利共赢原则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政府应引入市场竞争机制，通过公开招标等方式选择优秀的企业合作伙伴，确保项目的质量和效益。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市场化运作策略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政府与企业应共同承担智慧园区建设过程中的风险，确保项目的顺利推进。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风险共担原则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政府与企业应建立长期稳定的合作关系，确保智慧园区的持续运营和发展。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政府应出台相关政策，鼓励和支持企业与政府合作，共同推进智慧园区建设。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政策引导策略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合作机制构建原则及策略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某政府与大型科技企业合作，共同打造智慧园区。通过引入先进的技术和管理经验，提高了园区的智能化水平和管理效率，吸引了众多企业和人才入驻。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某政府与多家企业合作，共同投资、建设、运营智慧园区。通过股权合作模式，实现了政府与企业之间的紧密合作和共同发展。该园区已成为国内知名的科技创新和产业集聚高地。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政府与企业合作是推进智慧园区建设的有效途径。在合作过程中，应注重互利共赢、风险共担和长期合作等原则，同时采取政策引导和市场化运作等策略，确保项目的顺利推进和持续发展。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成功案例分享与启示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基础设施建设与运营管理优化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https://d.book118.com/347113134005006034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2024-09-07T16:58:04.372</cp:lastPrinted>
  <dcterms:created xsi:type="dcterms:W3CDTF">2024-09-07T08:58:04Z</dcterms:created>
  <dcterms:modified xsi:type="dcterms:W3CDTF">2024-09-07T08:58:06Z</dcterms:modified>
</cp:coreProperties>
</file>