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C781D9-F268-4E0A-9F2F-1B8E8447A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8C436E-153F-42DD-BD6E-503775F64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84D336-EAB4-4530-8DF7-3B13E20F7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9AF5CB-12F8-481F-9150-9039EB74D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D596CB-1020-4F67-AA6F-24B97F9646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34DCD2-7AEB-4777-B535-3611051457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77C084-C9DC-4A7A-91AE-328FA8EB61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D89543-2011-4584-81DE-A39BA1F12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802E5-CF34-4E8C-A81A-6DF414C3F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DB803E-B841-47A2-A753-705527519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70B72-1D4D-43FB-80BB-D2FA89E57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131432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《核舟记》公开课ppt课件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课程导入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《核舟记》内容解析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核舟艺术简介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《核舟记》的艺术价值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课堂互动与讨论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课程导入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1" b="2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214" b="52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《核舟记》的创作背景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明朝万历年间，工艺美术的繁荣和士大夫阶层的文化追求为核雕艺术的发展提供了条件。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核雕的历史渊源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核雕作为微型雕刻艺术，起源于我国，历史悠久，最早可追溯至唐代。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核雕的独特魅力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核雕以其精湛的雕刻技艺、小巧玲珑的造型和丰富的文化内涵，深受人们喜爱。</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《核舟记》是明朝魏学洢所著的一篇说明文，被誉为中国文学史上的经典之作。</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文章详细描述了一件微雕艺术品“核舟”的形态、构造和雕刻技艺，展现了作者高超的文学造诣和艺术鉴赏力。</a:t>
            </a:r>
          </a:p>
        </p:txBody>
      </p:sp>
      <p:pic>
        <p:nvPicPr>
          <p:cNvPr id="6" name="Picture 6"/>
          <p:cNvPicPr>
            <a:picLocks noChangeAspect="1"/>
          </p:cNvPicPr>
          <p:nvPr/>
        </p:nvPicPr>
        <p:blipFill>
          <a:blip r:embed="rId2"/>
          <a:srcRect t="5453" b="545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663" b="966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《核舟记》在文学史上具有重要地位，对于研究明代文学、工艺美术和雕刻艺术都具有很高的价值。</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《核舟记》的文学地位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学生能够掌握《核舟记》的基本内容、特点和艺术价值，了解核雕的历史渊源和独特魅力。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知识与技能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通过阅读、分析和讨论，培养学生的文学鉴赏能力和审美情趣，提高学生对传统文化的认识和理解。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过程与方法</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激发学生对传统文化的热爱和传承意识，培养学生对自然和艺术的敬畏之心，树立正确的审美观念和文化价值观。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情感态度与价值观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《核舟记》内容解析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层次分明</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文章按照“总分总”的结构展开，先总体介绍核舟，再分别描述核舟上的景物和人物，最后总结全文，条理清晰，层次分明。</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逻辑严密</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文章在描述核舟上的景物和人物时，按照一定的逻辑顺序进行，如先写船头，再写船尾，使得读者能够更好地理解作者的意图。</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详略得当</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文章在描述核舟上的景物和人物时，有详有略，重点突出，使得读者能够更好地理解核舟的特点和作者的匠心。</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文章结构分析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形象鲜明</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文章中的人物形象鲜明，如船头三人、舟子、鲁直等，各自的特点和性格都得到了充分的展现。</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刻画细腻</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文章中的人物形象刻画细腻，作者通过具体的描写和细节的刻画，使得人物形象更加生动和立体。</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对比突出</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文章中的人物形象通过对比的方式进行突出，如船头三人和舟子的对比、鲁直和苏东坡的对比等，使得人物形象更加鲜明。</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人物形象分析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语言特色分析</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简洁明了</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文章的语言简洁明了，用词精准，没有过多的修饰和冗长的句子，使得读者能够快速理解文章的内容。</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生动形象</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文采斐然</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文章的语言文采斐然，作者运用了丰富的词汇和句式，使得文章的语言更加优美和有韵味。</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文章的语言生动形象，作者通过比喻、拟人等修辞手法，使得文章的语言更加生动有趣。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核舟艺术简介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https://d.book118.com/347113143200006030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2024-09-02T20:53:38.552</cp:lastPrinted>
  <dcterms:created xsi:type="dcterms:W3CDTF">2024-09-02T12:53:38Z</dcterms:created>
  <dcterms:modified xsi:type="dcterms:W3CDTF">2024-09-02T12:53:40Z</dcterms:modified>
</cp:coreProperties>
</file>