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9CD57-33EF-44E4-B6DE-BFEF88DD0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EDBE4-8C40-4568-ABAB-346BD7811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2468F-E20C-4DB5-AB43-DA74B9C91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5C742-AF2A-4EC2-A0FB-30597716E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3CE6B0-7D4B-4B63-9479-55A3BB943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981D8-0901-4661-8974-D753AA9D2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5BBFD1-F323-4CB4-932A-CAC394888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59FC8-81E8-41F0-A28C-35EDFA579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C62B4-6110-4300-A749-172C8C89A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BB543-128E-4492-829F-DE699A704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1642E-3859-4626-B5E9-9F5D7B3DC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1402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操作工操作步骤要准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准确执行操作步骤意义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操作步骤规范及要点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常见错误操作及后果分析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现场管理与监督检查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操作工角色与职责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操作工是生产线上的重要角色，负责按照标准操作程序进行设备或机器的操作，以确保生产过程的顺利进行。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操作工的准确操作直接关系到产品质量、生产效率以及设备安全等方面，是企业不可或缺的一环。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操作工定义及重要性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遵守生产安全规定，确保自身和他人的安全；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熟练掌握设备操作技能，进行日常的设备检查和维护；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岗位职责与技能要求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岗位职责与技能要求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根据生产计划和工艺要求，按时完成生产任务；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及时报告生产过程中的异常情况，并配合相关部门进行处理。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97" b="167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能够读懂简单的设备操作手册和工艺文件；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具备一定的机械、电气等基础知识；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岗位职责与技能要求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具备一定的设备故障排查和处理能力；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良好的团队合作精神和沟通能力。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岗位职责与技能要求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遵守设备操作规程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对于每台设备或机器，操作工都应按照相应的操作规程进行操作，确保设备的正常运行和延长使用寿命。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提高操作技能和安全意识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通过不断学习和实践，提高操作技能和安全意识，减少操作失误和安全事故的发生。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遵守企业规章制度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操作工应严格遵守企业的各项规章制度，包括安全生产规定、考勤制度、奖惩制度等。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遵守规章制度和操作规程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准确执行操作步骤意义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准确执行操作步骤可以避免因操作不当而导致的生产延误或停机，从而提高生产效率。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减少操作失误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提高设备利用率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通过精确的操作步骤，可以优化生产流程，减少不必要的环节和浪费，提高生产线的运行效率。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准确的操作步骤可以确保设备正常运行，减少故障和维修时间，从而提高设备的利用率。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17" r="1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通过准确执行操作步骤，可以确保每个产品都按照相同的标准和流程进行生产，从而保证产品的一致性和稳定性。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确保产品一致性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精确的操作步骤可以减少因操作不当而导致的产品缺陷，提高产品的合格率和质量水平。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减少产品缺陷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优质的产品是企业品牌形象的重要组成部分，准确执行操作步骤有助于提高产品质量，从而提升品牌形象。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保障产品质量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准确执行操作步骤可以降低因操作失误而引发的安全事故风险，保障员工的人身安全。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5168348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792" r="9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减少安全事故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精确的操作步骤可以避免因操作不当而导致的设备损坏，减少维修成本和停机时间。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防止设备损坏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准确执行操作步骤可以减少因操作失误而导致的环境污染事故，保护环境和生态。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降低环境污染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降低事故风险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操作步骤规范及要点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电源及电气系统检查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设备外观及结构检查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润滑系统检查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安全防护装置检查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设备启动前检查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确保电源连接稳定，电气系统无异常，开关处于正确位置。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确认润滑系统油量充足，油路畅通，油质符合要求。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检查设备外观是否完好，结构是否稳固，紧固件有无松动。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检查安全防护装置是否齐全、完好，确保操作过程中的安全。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https://d.book118.com/347114025016006035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2024-09-09T09:11:57.153</cp:lastPrinted>
  <dcterms:created xsi:type="dcterms:W3CDTF">2024-09-09T01:11:57Z</dcterms:created>
  <dcterms:modified xsi:type="dcterms:W3CDTF">2024-09-09T01:11:59Z</dcterms:modified>
</cp:coreProperties>
</file>