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B40B6C3-C2CB-4A92-81DD-6866202633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971BE6-4A1E-416C-8561-82B9935D46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AEAD2BC-4FCD-48F9-B6F8-29E37269FA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F00960B-C291-4878-A524-BAE0646B9B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70D5F3A-8420-4372-B3EA-484782BA8F4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AEC081B-4A05-4704-A7F7-F1EB9284B4E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1E62D2D-3A94-4D3B-9A4B-5A71E4C83A9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133F66-696D-4433-B03A-5733D848BC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708042-4B5B-4BAA-9ABB-95F42D28F3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297289-82AB-441F-9F44-BF03FD16E9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7397F5-2DB8-488F-B256-CE174E28E6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7115061031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护理专业人才培养</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汇报人：AA</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2024-01-22</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护理专业人才培养背景与意义</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护理教育体系建设与完善</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实践教学环节优化与创新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师资队伍建设与提升</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校企合作与产学研结合推进</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护理专业学生综合素质培养与提升</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护理专业人才培养背景与意义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护理行业现状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当前，全球护理行业面临着人力短缺、服务质量参差不齐、技术更新迅速等挑战。同时，随着人口老龄化和慢性疾病的增加，护理需求不断增长。</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发展趋势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未来，护理行业将更加注重专业化、智能化和人性化发展。专业化要求护理人员具备更高的专业素质和技能水平；智能化借助先进技术提高护理效率和质量；人性化则强调关注患者心理和社会需求。</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护理行业现状及发展趋势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通过专业人才培养，可以提高护理人员的专业素质和技能水平，从而提升护理服务的质量和效率。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提升服务质量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应对行业挑战</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5" name="Picture 15"/>
          <p:cNvPicPr>
            <a:picLocks noChangeAspect="1"/>
          </p:cNvPicPr>
          <p:nvPr/>
        </p:nvPicPr>
        <p:blipFill>
          <a:blip r:embed="rId3"/>
          <a:srcRect l="17458" r="1745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推动行业创新</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20" name="Picture 20"/>
          <p:cNvPicPr>
            <a:picLocks noChangeAspect="1"/>
          </p:cNvPicPr>
          <p:nvPr/>
        </p:nvPicPr>
        <p:blipFill>
          <a:blip r:embed="rId4"/>
          <a:srcRect l="13792" r="13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专业人才培养有助于护理行业应对人力短缺、服务质量差等挑战，促进行业可持续发展。</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具备专业知识和创新能力的护理人员能够推动护理行业的技术创新和服务模式创新。</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人才培养对护理行业的重要性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25" r="166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护理专业人才培养的目标是培养具备扎实的护理理论知识、实践技能和人文素养的复合型护理人才。他们应能够胜任临床护理、预防保健、康复指导等工作，并具备终身学习和创新发展的能力。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培养目标</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护理专业人才是医疗卫生事业发展的重要支撑力量，他们既是临床医疗团队的重要成员，也是患者和家属的贴心守护者。在医疗卫生体系中，他们发挥着不可替代的作用。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定位</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护理专业人才培养目标与定位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护理教育体系建设与完善</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pic>
        <p:nvPicPr>
          <p:cNvPr id="8" name="Picture 8"/>
          <p:cNvPicPr>
            <a:picLocks noChangeAspect="1"/>
          </p:cNvPicPr>
          <p:nvPr/>
        </p:nvPicPr>
        <p:blipFill>
          <a:blip r:embed="rId2"/>
          <a:srcRect t="14" b="14"/>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815" b="281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57" b="255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护理教育现状及问题分析</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护理教育资源不足</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当前护理教育资源相对匮乏，包括师资力量、教学设备、实习基地等方面，无法满足日益增长的护理人才需求。</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教育模式陈旧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传统的护理教育模式注重理论知识的传授，缺乏实践能力和创新思维的培养，导致毕业生难以适应现代医疗护理服务的需要。</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学科交叉融合不足</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护理学科与医学、心理学、社会学等相关学科的交叉融合不足，限制了护理人才的视野和综合能力提升。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mt="70000"/>
          </a:blip>
          <a:srcRect l="24969" r="2496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加强师资队伍建设</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通过引进优秀人才、加强在职教师培训、建立激励机制等措施，提高护理教育师资队伍的整体素质和教学水平。</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推进实践教学改革</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增加实践教学比重，加强临床实习管理，提高学生的实践能力和职业素养。同时，鼓励学生参与科研和创新项目，培养其创新思维和解决问题的能力。</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促进学科交叉融合</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加强与医学、心理学等相关学科的交叉融合，开设跨学科课程，拓宽学生的知识面和视野。同时，积极开展国际合作与交流，引进国际先进护理教育理念和教育资源。</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构建完善护理教育体系策略探讨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 name="Picture 4"/>
          <p:cNvPicPr>
            <a:picLocks noChangeAspect="1"/>
          </p:cNvPicPr>
          <p:nvPr/>
        </p:nvPicPr>
        <p:blipFill>
          <a:blip r:embed="rId2">
            <a:alphaModFix/>
          </a:blip>
          <a:srcRect l="22719" r="2271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国外优秀护理教育模式</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借鉴美国、澳大利亚等国家的护理教育模式，如以问题为基础的学习（PBL）、模拟教学、在线教育等，提高学生的自主学习能力和终身学习能力。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国内优秀护理教育模式</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学习借鉴国内一流医学院校和护理学院的护理教育模式，如“双师型”教师队伍建设、校院合作实践教学基地、创新创业教育改革等，提升护理教育的质量和水平。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国内外优秀护理教育模式借鉴</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实践教学环节优化与创新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实践教学是护理教育的重要组成部分</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通过实践教学，学生可以将理论知识应用于实际工作中，提高护理技能和综合素质。</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8" name="Picture 8"/>
          <p:cNvPicPr>
            <a:picLocks noChangeAspect="1"/>
          </p:cNvPicPr>
          <p:nvPr/>
        </p:nvPicPr>
        <p:blipFill>
          <a:blip r:embed="rId2">
            <a:alphaModFix/>
          </a:blip>
          <a:srcRect l="14333" r="14333"/>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实践教学是培养学生职业素养的有效途径</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在实践教学中，学生可以接触到真实的医疗环境和患者，了解护理工作的职业要求和道德规范，从而培养良好的职业素养。</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实践教学是促进学生就业的重要保障</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通过实践教学，学生可以积累实际工作经验，提高就业竞争力，更好地适应市场需求。</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实践教学在护理教育中的地位和作用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强化实践教学基地建设</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加强校内外实践教学基地的建设和管理，为学生提供良好的实践环境和条件。</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完善实践教学体系</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建立科学合理的实践教学计划，明确教学目标和要求，确保实践教学的系统性和连续性。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加强实践教学师资队伍建设</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提高教师的实践能力和教学水平，引进具有丰富实践经验的双师型教师，为学生提供更好的指导。</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实践教学环节优化策略探讨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https://d.book118.com/347115061031006040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2024-09-12T11:15:19.294</cp:lastPrinted>
  <dcterms:created xsi:type="dcterms:W3CDTF">2024-09-12T03:15:19Z</dcterms:created>
  <dcterms:modified xsi:type="dcterms:W3CDTF">2024-09-12T03:15:21Z</dcterms:modified>
</cp:coreProperties>
</file>