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EAFB2-6E96-4C6A-89D3-0F95606A8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247A1-752E-422D-ACC4-47A739DBD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580A4-9BDF-4992-86FE-68D878371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D5425-2DB5-44DD-BCF8-8DAAE99E1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B4465D-61C7-4FFC-A56A-392A8CA0E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E24EED-EC53-461C-AEFF-28FEBC5B7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B2927D-D7C1-4450-9A56-8C327698A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0EA73-1AE2-405B-9997-CCF6034AF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16358-8438-4E21-AA6D-2AE491069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E56BC-2B9D-4414-887B-89C4DA2A1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8A9F5-A8E8-4FF9-B8A3-9CDB90FBC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15164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《人际沟通(教材)》ppt课件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510" r="345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人际沟通是指个体之间通过语言、非语言和符号进行的信息交流和情感表达，以实现相互理解的过程。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互动性、目的性、情境性、文化性。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378" b="37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人际沟通是建立和维护人际关系的重要手段，通过有效的沟通可以增进彼此了解和信任。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建立关系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人际沟通是信息传递的重要途径，能够及时传递和获取信息，促进工作和学习的高效进行。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人际沟通是情感表达的重要方式，能够增进彼此的情感联系和亲密感。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人际沟通有助于解决矛盾和问题，通过有效的沟通可以化解冲突，达成共识。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语言障碍、文化差异、情绪干扰、信息不对称。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提高语言表达能力、增强文化敏感性、保持冷静理性、充分了解信息。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人际沟通的障碍与解决策略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障碍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耐心、关注、理解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倾听是人际沟通中的重要技巧，需要耐心地听取对方的意见和想法，关注对方说话的语气、语调和表情，理解对方所要表达的意思和情感。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积极反馈、询问、澄清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在倾听过程中，需要给予积极的反馈，如点头、微笑等，以鼓励对方继续表达。同时，可以适当地询问和澄清对方的意思，以更好地理解对方的观点。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尊重、理解、接纳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在倾听过程中，需要尊重对方的意见和想法，理解对方的立场和情感，接纳不同的观点和意见。这样可以建立起良好的沟通氛围，促进双方之间的交流。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清晰、简洁、明确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在人际沟通中，需要用清晰简洁的语言表达自己的观点和想法，避免使用模糊不清的词语。同时，需要明确表达自己的意图和目的，避免产生误解和歧义。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情感、逻辑、条理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在表达过程中，需要注意情感的控制和表达，避免过于激动或情绪化。同时，需要遵循逻辑和条理，使自己的表达更加有说服力和可信度。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适应、调整、灵活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在表达过程中，需要根据不同的情境和对象，适应不同的表达方式和风格。同时，需要灵活运用语言和非语言手段，如肢体语言、面部表情等，以更好地传达自己的意思。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肢体语言、面部表情、声音语调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是指通过肢体动作、面部表情、声音语调等方式来传达信息。在人际沟通中，需要注意自己的非语言表现，如姿态、手势、眼神等，同时也要观察和分析对方的非语言表现，以更好地理解对方的情感和意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适度、自然、真实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在非语言沟通中，需要适度地运用各种手段，避免过于夸张或过于拘谨。同时，需要保持自然和真实的状态，不要刻意模仿或掩饰自己的情感和意图。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协调、一致、和谐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在非语言沟通中，需要注意各种手段之间的协调和一致性，使自己的表现更加和谐统一。同时，也需要与对方保持协调和一致的状态，以建立起良好的沟通氛围。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自我觉察、自我调节、自我激励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情绪管理是指对自己的情绪进行觉察、调节和控制的能力。在人际沟通中，需要时刻觉察自己的情绪状态，及时调节和控制自己的情绪反应。同时，也需要自我激励，保持积极的心态和情绪状态。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认知重构、情绪调节、行为转化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还包括认知重构、情绪调节和行为转化等方面的技巧。认知重构是指改变自己对事件的看法和评价，从而改变自己的情绪状态。情绪调节是指通过放松、转移注意力等方式来调节自己的情绪反应。行为转化是指将消极的情绪转化为积极的行动和表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同理心、共情能力、积极心态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情绪管理还需要培养同理心和共情能力，能够站在对方的角度思考问题，理解对方的情感和需求。同时，需要保持积极的心态和情绪状态，以更好地应对人际沟通中的挑战和压力。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人际沟通理论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总结词：人际关系理论强调人际关系在沟通中的重要性，认为人际关系是有效沟通的基础。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7F7F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详细描述：人际关系理论认为，良好的人际关系能够促进信息的传递和理解，有助于提高沟通效果。建立和维护良好的人际关系对于实现有效沟通至关重要。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7F7F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总结词：人际关系理论还强调了情感在沟通中的作用，认为情感是影响沟通效果的重要因素。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7F7F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详细描述：在人际关系理论中，情感被视为一种重要的沟通工具。积极的情感能够促进信息的传递和接受，而消极的情感则可能导致沟通障碍。因此，在人际沟通中，控制和表达情感是实现有效沟通的重要技巧。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人际关系理论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https://d.book118.com/347115164043006042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2024-09-15T11:22:15.093</cp:lastPrinted>
  <dcterms:created xsi:type="dcterms:W3CDTF">2024-09-15T03:22:15Z</dcterms:created>
  <dcterms:modified xsi:type="dcterms:W3CDTF">2024-09-15T03:22:17Z</dcterms:modified>
</cp:coreProperties>
</file>