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905E2-627F-4842-A973-151F71DFC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39634-71ED-47DA-BF7B-28671E10C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B14AF-B74C-4A58-BB48-7ECE9FC30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05E3A9-C968-4085-BD03-F4770B961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67F72B-B409-4507-ABE7-746F7AC6D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EEB2E8-5BE3-4F69-9367-9E1DD84D3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091C00-4F3E-4109-8C91-E86B1DE1F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25EAD8-EEE1-4443-9D10-B8EE08FAE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56D13F-FA83-44E3-92B4-0B761FF37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C163B-1811-47C4-AFA4-CE66F4948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CDE50-8061-47AD-B4CA-0C454FC03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1603505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公益诉讼系列专项活动方案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案件筛选与立案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调查取证与庭审准备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宣传推广与社会影响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03" b="160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随着我国法治建设的不断推进，公益诉讼制度逐渐得到完善，为公民和社会组织维护公共利益提供了有力保障。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公益诉讼是维护社会公共利益、推动社会进步的重要手段，对于促进社会公平正义、保护生态环境、维护消费者权益等方面具有重要意义。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公益诉讼现状及意义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公益诉讼意义重大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公益诉讼制度逐渐完善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000" r="8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通过系列专项活动，提高公众对公益诉讼的认知度和关注度，增强公众维护公共利益的意识。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提高公众对公益诉讼的认知度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通过活动宣传和案例展示，鼓励更多的人积极参与到公益诉讼中来，推动公益诉讼实践的深入发展。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推动公益诉讼实践发展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通过公益诉讼的开展，维护社会公共利益，促进社会公平正义的实现，推动社会和谐稳定发展。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促进社会公平正义的实现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专项活动目标与期望成果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“维护公共利益，我们在行动”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宣传口号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“公益诉讼，人人有责；维护公益，共建和谐”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活动主题及宣传口号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https://d.book118.com/347116035054006051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2024-09-24T09:26:55.898</cp:lastPrinted>
  <dcterms:created xsi:type="dcterms:W3CDTF">2024-09-24T01:26:55Z</dcterms:created>
  <dcterms:modified xsi:type="dcterms:W3CDTF">2024-09-24T01:26:57Z</dcterms:modified>
</cp:coreProperties>
</file>