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C8544-4678-43F1-9C1E-DA3816D71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0B149-E230-4BF4-9510-2C9622F8B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EAC9E-84FE-458B-A7C5-E91C833AC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01DF5-A28A-4CBA-BC81-8392C39B3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8ED927-0529-45AE-A332-CEB98D8A7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A37325-C691-4973-9F74-60FA24162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D2726E-E7F2-40F0-BF7D-E85C67989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1850C-8873-4689-A04E-14105725A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64A6A-4AC0-4AA6-9393-A3C45561A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5EC72-954D-4157-9804-6BBB312F5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F9C64-2A46-4493-91B5-43C35721E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161320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《动物防疫员培训》PPT课件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动物防疫员概述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动物防疫基础知识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动物防疫技术与方法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动物防疫法律法规与标准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动物防疫实践与案例分析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动物防疫员概述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动物防疫员定义：指经过专业培训，具备动物防疫知识和技能，负责动物疫病的预防、控制和扑灭的专业人员。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动物防疫员职责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宣传动物防疫法律法规和政策；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实施动物疫病监测、检测和报告；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指导养殖户开展动物防疫工作；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参与动物疫情应急处置和扑灭工作。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动物防疫员的定义与职责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定期对养殖场进行巡查，了解动物健康状况；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对动物进行免疫接种、驱虫、消毒等防疫措施；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收集、整理和上报动物疫情信息；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参与动物疫情处置，采取有效措施控制疫情扩散。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动物防疫员的工作内容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具备良好的职业操守和责任心；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动物防疫员的素质要求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具备良好的职业操守和责任心；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具备良好的职业操守和责任心；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具备良好的职业操守和责任心；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动物防疫基础知识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动物疫病的分类与特点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动物疫病的特点包括传播速度快、危害大、防控难度高等，需要采取有效措施进行预防和控制。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动物疫病可以分为国家一类、二类和三类动物疫病，每种疫病有其独特的症状和传播方式。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了解动物疫病的分类和特点对于预防和控制疫病至关重要。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了解不同动物疫病的发病症状和病理变化，有助于及时发现和诊断疫病。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动物疫病的传播途径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掌握动物疫病的传播途径对于预防和控制疫病至关重要。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动物疫病的传播途径主要包括直接接触、间接接触和媒介传播等，需要采取措施切断传播途径。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了解不同动物疫病的传播方式和媒介，有助于采取针对性措施进行防控。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加强饲养管理、提高动物免疫力、定期开展消毒灭源等工作，可以有效预防动物疫病传播。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动物疫病的预防措施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761" r="1876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550" r="17550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预防动物疫病是保障畜牧业健康发展的重要措施。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加强检疫监管，对进口动物及其产品进行严格检验和监管，防止境外疫病传入。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加强饲养管理，提高动物免疫力，保持环境卫生，减少动物感染疫病的风险。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定期开展消毒灭源工作，消灭疫病的传染源，切断传播途径。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及时准确的检测与诊断是防控动物疫病的关键环节。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掌握常见的动物疫病检测与诊断方法和技术，包括临床诊断、病理学诊断、实验室检测等。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加强实验室建设和管理，提高检测与诊断的准确性和可靠性，为防控动物疫病提供科学依据。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及时上报和处置疫情，对疑似疫情进行隔离和观察，采取有效措施控制疫情扩散。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动物疫病的检测与诊断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动物防疫技术与方法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https://d.book118.com/347116132034006031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2024-09-03T07:28:54.904</cp:lastPrinted>
  <dcterms:created xsi:type="dcterms:W3CDTF">2024-09-02T23:28:54Z</dcterms:created>
  <dcterms:modified xsi:type="dcterms:W3CDTF">2024-09-02T23:28:56Z</dcterms:modified>
</cp:coreProperties>
</file>