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0514C-4551-4C5E-9EBD-2E0B76D5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882DB-6E8B-4A7C-A439-B9501201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F2670-DBC5-440A-81C0-58BCDC1A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5893D-348B-4C8A-92E1-0FD7C6B29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17061-A9C7-43DF-94DB-583D97DA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F537F-9E20-4152-828A-6BFC0239B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38BE0-41A9-425D-956F-EEC387529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D2E95-F255-4210-BFDA-B1B4B8E3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D421A-E556-468F-B27A-4B18545C8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C3C55-F07A-4EBF-982A-E7B4C518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4C9E-A7AE-42B8-A586-2E527C693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6161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芯片封装设计与优化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以下是一个《芯片封装设计与优化》PPT的8个提纲：
 芯片封装概述与重要性
 芯片封装类型与特点对比
 封装设计流程与关键因素
 热设计与散热优化策略
 电气互连与信号完整性
 可靠性设计与测试方法
 先进封装技术与发展趋势
 封装设计优化总结与建议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芯片封装概述与重要性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芯片封装设计与优化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芯片封装概述与重要性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1.芯片封装是集成电路制造过程中的重要环节，起到保护芯片、提高可靠性和优化电气性能的作用。</a:t>
            </a:r>
          </a:p>
          <a:p>
            <a:r>
              <a:t>2.随着技术不断发展，芯片封装形式多种多样，包括DIP、SOP、QFP、BGA等，每种封装形式都有其特点和适用场景。</a:t>
            </a:r>
          </a:p>
          <a:p>
            <a:r>
              <a:t>3.先进的封装技术已成为提升芯片性能的有效途径，尤其在制程技术遇到瓶颈时，封装优化对于提高芯片性能具有重要意义。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芯片封装重要性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1.提高芯片可靠性：封装能够保护芯片免受外界环境的影响，如湿度、温度、机械冲击等，从而提高芯片工作的稳定性。</a:t>
            </a:r>
          </a:p>
          <a:p>
            <a:r>
              <a:t>2.优化电气性能：通过合理的封装设计，可以减小芯片的内部寄生参数，提高信号传输速度和电源完整性，进而提升芯片的整体性能。</a:t>
            </a:r>
          </a:p>
          <a:p>
            <a:r>
              <a:t>3.促进集成和微型化：随着系统集成度的不断提高，封装技术有助于实现多芯片模块和系统级封装，满足设备微型化和高性能化的需求。</a:t>
            </a:r>
          </a:p>
          <a:p>
            <a:r>
              <a:t>以上内容仅供参考，如需获取更多信息，建议您查阅相关文献或咨询专业人士。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芯片封装类型与特点对比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芯片封装设计与优化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芯片封装类型与特点对比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1.WireBonding技术是一种使用金丝或铝丝来连接芯片焊盘和封装引脚的方法，具有较高的可靠性和稳定性。</a:t>
            </a:r>
          </a:p>
          <a:p>
            <a:r>
              <a:t>2.这种封装类型适用于低功耗、低频率的芯片，如传感器、存储器等。</a:t>
            </a:r>
          </a:p>
          <a:p>
            <a:r>
              <a:t>3.随着技术不断发展，WireBonding封装面临着成本较高、不适用于高频应用等挑战。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FlipChip封装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1.FlipChip技术是一种通过倒装芯片实现芯片与基板或封装直接连接的方法，具有高热性能和高密度引脚连接能力。</a:t>
            </a:r>
          </a:p>
          <a:p>
            <a:r>
              <a:t>2.这种封装类型适用于高性能、高频率的芯片，如处理器、图形芯片等。</a:t>
            </a:r>
          </a:p>
          <a:p>
            <a:r>
              <a:t>3.FlipChip封装的主要挑战在于制造成本较高和技术难度较大。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WireBonding封装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芯片封装类型与特点对比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BallGridArray封装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1.BallGridArray封装是一种表面贴装封装，具有高密度引脚和高可靠性。</a:t>
            </a:r>
          </a:p>
          <a:p>
            <a:r>
              <a:t>2.这种封装类型适用于需要较多引脚连接的芯片，如网络芯片、通信芯片等。</a:t>
            </a:r>
          </a:p>
          <a:p>
            <a:r>
              <a:t>3.BallGridArray封装的缺点是制造成本较高，且需要精确的焊接技术。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WaferLevelPackaging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1.WaferLevelPackaging是一种在晶圆级别上进行封装的技术，具有低成本和高效率的优势。</a:t>
            </a:r>
          </a:p>
          <a:p>
            <a:r>
              <a:t>2.这种封装类型适用于小型化、轻量化的芯片，如物联网传感器、摄像头等。</a:t>
            </a:r>
          </a:p>
          <a:p>
            <a:r>
              <a:t>3.WaferLevelPackaging的挑战在于技术和设备的限制，以及可能影响芯片的可靠性和性能。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芯片封装类型与特点对比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SysteminPackage封装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1.SysteminPackage是一种将多个芯片和其他组件集成在一个封装内的技术，实现更高的集成度和功能性。</a:t>
            </a:r>
          </a:p>
          <a:p>
            <a:r>
              <a:t>2.这种封装类型适用于需要集成多个芯片的系统级产品，如手机、平板电脑等。</a:t>
            </a:r>
          </a:p>
          <a:p>
            <a:r>
              <a:t>3.SysteminPackage封装的挑战在于热管理、可靠性和成本等方面的问题。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Chiplet封装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1.Chiplet封装是一种将不同功能的小芯片（chiplets）通过先进封装技术集成在一起的方法，实现更高效的设计和制造。</a:t>
            </a:r>
          </a:p>
          <a:p>
            <a:r>
              <a:t>2.这种封装类型适用于需要定制化、高性能的芯片解决方案，如数据中心、人工智能等领域。</a:t>
            </a:r>
          </a:p>
          <a:p>
            <a:r>
              <a:t>3.Chiplet封装的挑战在于技术、设计和制造等方面的复杂性，以及需要解决不同chiplets之间的互连和散热问题。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封装设计流程与关键因素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芯片封装设计与优化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封装设计流程与关键因素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封装设计流程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1.需求分析与规格制定：根据芯片的功能、性能需求和应用场景，制定封装的尺寸、引脚数、热设计等规格。</a:t>
            </a:r>
          </a:p>
          <a:p>
            <a:r>
              <a:t>2.布局规划：确定芯片内部组件和引脚在封装中的位置，优化布局以提高性能和可靠性。</a:t>
            </a:r>
          </a:p>
          <a:p>
            <a:r>
              <a:t>3.电热仿真与验证：通过仿真软件对封装进行电热性能分析，确保设计的合理性和可靠性。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关键因素-热设计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1.热性能分析：评估封装在不同工作负载下的热性能，预测温度分布和热阻。</a:t>
            </a:r>
          </a:p>
          <a:p>
            <a:r>
              <a:t>2.散热结构优化：采用高效散热材料和结构，降低芯片的工作温度，提高稳定性。</a:t>
            </a:r>
          </a:p>
          <a:p>
            <a:r>
              <a:t>3.热管理与优化：结合系统级的热设计方案，对封装进行热管理，提高整体散热性能。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封装设计流程与关键因素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关键因素-电气性能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1.信号完整性分析：确保封装内的信号传输具有完整性，减小信号损耗和噪声干扰。</a:t>
            </a:r>
          </a:p>
          <a:p>
            <a:r>
              <a:t>2.电源完整性分析：保证电源分配网络的稳定性和可靠性，满足芯片的供电需求。</a:t>
            </a:r>
          </a:p>
          <a:p>
            <a:r>
              <a:t>3.电磁兼容性设计：降低电磁干扰，提高芯片在复杂环境中的工作稳定性。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关键因素-可靠性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1.力学性能评估：分析封装结构在受力情况下的变形和损坏情况，确保封装的机械稳定性。</a:t>
            </a:r>
          </a:p>
          <a:p>
            <a:r>
              <a:t>2.环境适应性测试：模拟不同工作环境下的性能表现，评估封装的可靠性和耐用性。</a:t>
            </a:r>
          </a:p>
          <a:p>
            <a:r>
              <a:t>3.失效模式与影响分析：预测可能出现的失效模式，制定相应的应对措施，提高封装的可靠性。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封装设计流程与关键因素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封装优化技术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1.采用先进封装技术：如倒装焊、系统级封装等，提高封装密度和性能。</a:t>
            </a:r>
          </a:p>
          <a:p>
            <a:r>
              <a:t>2.引入新材料：利用新型高性能材料，提高封装的热稳定性和机械强度。</a:t>
            </a:r>
          </a:p>
          <a:p>
            <a:r>
              <a:t>3.3D堆叠技术：通过3D堆叠实现更高密度的集成，提高芯片性能和功能密度。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发展趋势与前沿技术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1.异质集成技术：将不同工艺节点的芯片、传感器等组件集成在同一封装内，提高系统性能和功能多样性。</a:t>
            </a:r>
          </a:p>
          <a:p>
            <a:r>
              <a:t>2.光子集成技术：将光子器件与电子器件集成在同一封装内，实现高速、低损耗的数据传输和处理。</a:t>
            </a:r>
          </a:p>
          <a:p>
            <a:r>
              <a:t>3.智能封装技术：通过嵌入传感器、执行器等智能组件，实现封装的自适应控制和优化。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热设计与散热优化策略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芯片封装设计与优化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https://d.book118.com/347116161014006034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芯片封装概述与重要性</vt:lpstr>
      <vt:lpstr> 芯片封装概述与重要性</vt:lpstr>
      <vt:lpstr> 芯片封装类型与特点对比</vt:lpstr>
      <vt:lpstr> 芯片封装类型与特点对比</vt:lpstr>
      <vt:lpstr> 芯片封装类型与特点对比</vt:lpstr>
      <vt:lpstr> 芯片封装类型与特点对比</vt:lpstr>
      <vt:lpstr> 封装设计流程与关键因素</vt:lpstr>
      <vt:lpstr> 封装设计流程与关键因素</vt:lpstr>
      <vt:lpstr> 封装设计流程与关键因素</vt:lpstr>
      <vt:lpstr> 封装设计流程与关键因素</vt:lpstr>
      <vt:lpstr> 热设计与散热优化策略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2024-09-07T19:41:57.828</cp:lastPrinted>
  <dcterms:created xsi:type="dcterms:W3CDTF">2024-09-07T11:41:57Z</dcterms:created>
  <dcterms:modified xsi:type="dcterms:W3CDTF">2024-09-07T11:42:00Z</dcterms:modified>
</cp:coreProperties>
</file>