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49CC17-F185-4D39-9BD9-EE41D32ED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8CD86-37B3-40C3-8637-DA7BC7828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343031-D140-482E-B859-2240ABA95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3B9884-5A54-44CE-A095-4E612A6B5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722186-27DA-45F0-8012-AC44BC00C4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A0CFD1-54AB-4C42-BF57-134C42E81F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5EBEBA-6C83-4AE8-BC0B-580F227588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550384-70B5-4761-B88C-84113C76A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31A6F-43F1-4F16-9507-3899386006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18CC7F-E25A-4AAA-8812-1FCE45C0E7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3FDB2A-4AED-42E2-A99C-313705EFE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12000415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品牌架构规划和品牌识别策略规划</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品牌架构规划概述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品牌识别策略规划基础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消费者洞察与品牌定位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品牌形象塑造与传播策略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产品线规划与品牌延伸策略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组织内部协同与资源整合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评估调整与持续改进计划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品牌架构规划概述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品牌架构定义与重要性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品牌架构定义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品牌架构是指企业内部品牌元素的组织结构和相互关系，包括品牌层级、品牌角色、品牌关系等方面。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品牌架构规划对于企业的品牌管理和市场营销至关重要，它能够帮助企业清晰地表达品牌价值和品牌故事，提高品牌认知度和忠诚度，增强品牌竞争力。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单一品牌架构</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企业针对不同产品或服务使用不同的品牌名称和标识，如宝洁公司旗下的多个品牌，如飘柔、海飞丝等。</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多品牌架构</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主副品牌架构</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企业以一个主品牌为主导，针对不同产品或服务使用不同的副品牌，如可口可乐公司旗下的雪碧、芬达等。</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企业所有产品或服务都使用同一个品牌名称和标识，如苹果公司的所有产品都使用“Apple”品牌。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常见品牌架构类型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品牌架构规划目标与原则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建立清晰、一致的品牌形象；提高品牌认知度和忠诚度；优化资源配置，提高营销效率。</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保持品牌一致性；确保品牌可识别性；考虑市场需求和竞争环境；灵活适应未来发展。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原则</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品牌识别策略规划基础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品牌识别是消费者对某一品牌区别于其他品牌的整体印象和独特认知，是品牌与消费者之间建立联系的基础。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品牌识别定义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品牌识别有助于消费者在众多品牌中快速识别和记忆某一品牌，形成品牌忠诚度；同时，品牌识别也是企业进行品牌传播和推广的重要依据。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品牌识别意义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品牌识别概念及意义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视觉识别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包括品牌标志、标准字、标准色等视觉元素，是品牌识别最直接的表现形式。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行为识别</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通过企业及其员工在生产经营、市场推广等活动中所表现出来的行为规范和特点来体现品牌形象。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理念识别</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企业独特的价值观、使命和愿景等理念体系，是品牌识别的核心和灵魂。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品牌识别要素构成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目标市场定位</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明确目标市场的需求和特点，为制定针对性的品牌识别策略提供依据。</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品牌现状分析</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对企业现有品牌进行深入分析，了解品牌在市场中的地位、竞争状况及消费者认知情况。</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品牌识别要素设计</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根据目标市场定位和企业战略需求，设计独特的品牌识别要素，包括视觉识别、行为识别和理念识别等。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品牌识别效果评估</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定期对品牌识别策略的实施效果进行评估，及时发现问题并进行调整和优化。</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品牌识别策略实施</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将设计好的品牌识别要素应用到企业的各个方面，包括产品、服务、市场推广等，形成统一的品牌形象。</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品牌识别策略制定流程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消费者洞察与品牌定位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数据挖掘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运用大数据和人工智能技术，对海量消费者数据进行挖掘和分析，发现消费者需求和行为模式。</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社交媒体监测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通过监测社交媒体上的消费者讨论和评价，了解消费者对品牌和产品的看法和需求。</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调研分析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通过问卷调查、访谈、观察等方式收集消费者数据，分析消费者的需求、偏好和行为习惯。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消费者需求洞察方法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人口统计学划分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根据年龄、性别、地域、职业等人口统计学特征对消费者进行划分。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心理特征划分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根据消费者的价值观、生活方式、个性等心理特征进行划分。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行为特征划分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根据消费者的购买行为、使用行为、品牌忠诚度等行为特征进行划分。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目标消费者群体划分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根据消费者需求洞察，发掘品牌与竞品的差异化优势，进行品牌定位。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差异化定位</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针对目标消费者群体的需求和偏好，进行精准的品牌定位。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目标市场定位</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通过品牌定位，塑造独特的品牌形象，提升消费者对品牌的认知度和好感度。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品牌形象塑造</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基于消费者洞察的品牌定位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品牌形象塑造与传播策略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https://d.book118.com/347120004154006031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2024-09-04T09:19:10.923</cp:lastPrinted>
  <dcterms:created xsi:type="dcterms:W3CDTF">2024-09-04T01:19:10Z</dcterms:created>
  <dcterms:modified xsi:type="dcterms:W3CDTF">2024-09-04T01:19:13Z</dcterms:modified>
</cp:coreProperties>
</file>