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4243CF-A63C-48F3-B2E8-A1B278DE3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F97A5-C0F7-4ECA-B8D5-BAB0538C9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34BCD-6C1F-4092-90DC-8235C7CFD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58960-C548-4342-8964-DAFF0E8E4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7F574E-ACCD-4B87-AD8B-3A610E88E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C92639-50BD-4F2D-8B71-180809A42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DF47FB-ABAD-4489-BFDB-B3E9E78A1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F1D59-7A4C-4C34-8E7B-24D32F4D8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7734A4-4037-4D88-9DA5-A37AE83FF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3154A8-79EA-42B8-A0DA-6D7AA3D8E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BF5F3-0FA5-4024-9620-5D257E66F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2001306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2024年曲面屏项目营销策划方案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价格策略与促销活动规划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品牌推广与形象塑造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市场分析与目标定位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随着消费者对高品质显示体验的需求增长，曲面屏市场规模持续扩大。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柔性显示技术的不断创新和成熟，为曲面屏市场提供了更多可能性。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375" r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曲面屏在高端手机、电视、显示器等领域的应用逐渐普及，未来有望拓展至可穿戴设备、智能家居等新兴领域。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曲面屏市场现状及趋势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高端消费者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追求极致视听体验和时尚科技的消费者，对曲面屏产品有较高的购买意愿。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游戏爱好者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曲面屏在游戏领域的应用能够提供更沉浸式的游戏体验，吸引游戏爱好者购买。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专业人士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需要高品质显示设备的设计师、摄影师等专业人士，对曲面屏产品有较高的需求。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主要竞争对手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三星、LG、华为等知名品牌在曲面屏市场占据主导地位。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竞争优势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知名品牌在技术研发、品牌影响力、市场份额等方面具有明显优势。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竞争劣势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新兴品牌在市场认知度、渠道建设等方面存在不足，需要加大市场推广力度。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竞争对手概况及优劣势对比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随着5G、物联网等新兴技术的发展，曲面屏在智能家居、可穿戴设备等领域的应用前景广阔。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曲面屏制造成本较高，可能影响消费者购买意愿；同时，市场竞争激烈，需要不断创新以保持竞争优势。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市场机会与挑战识别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市场挑战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产品策略与差异化定位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轻薄美观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曲面屏的设计使得屏幕在保持轻薄的同时，还能呈现出独特的美感。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曲面屏的弧度设计使其更具包裹感，提供更沉浸式的视觉体验，尤其在观看视频、玩游戏时效果更佳。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宽广视角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曲面屏的水平视角更大，使得多人观看时每个人都能获得较好的视觉效果。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曲面屏产品特点分析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针对专业用户，如设计师、摄影师等，提供高分辨率、高色彩准确度的专业级曲面屏。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专业级产品线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针对游戏玩家和影视爱好者，提供高刷新率、低延迟的游戏娱乐级曲面屏。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游戏娱乐产品线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针对商务人士和日常办公用户，提供舒适观看、节能环保的商务级曲面屏。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商务办公产品线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针对不同用户需求的产品线规划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强调我们的曲面屏在技术研发上的领先地位，如更高的刷新率、更低的延迟等。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突出我们的曲面屏在用户体验上的优势，如更舒适的观看角度、更沉浸式的视觉效果等。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强调我们的曲面屏在品质上的可靠性和稳定性，如通过严格的质量测试和认证等。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与竞争对手产品的差异化定位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沉浸式体验、宽广视角、轻薄美观、技术创新、用户体验、品质保证。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核心卖点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“曲面之美，沉浸之魅”、“视界无界，未来已来”、“轻薄曲面，掌控未来”。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核心卖点提炼和宣传口号设计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渠道拓展与合作伙伴关系建立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在微信、微博等社交媒体平台建立品牌账号，通过内容营销和互动活动吸引潜在用户关注和转化。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网络广告投放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在搜索引擎、门户网站等网络渠道投放广告，提高品牌知名度和用户认知度。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与主流电商平台如京东、天猫等建立合作关系，利用平台流量和资源优势提升产品曝光度和销售量。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线上渠道拓展策略制定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实体店合作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与手机卖场、3C店等实体店建立合作关系，通过店面展示和促销活动吸引消费者购买。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行业展会参展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参加行业内的相关展会，展示产品优势和技术实力，吸引潜在合作伙伴和客户的关注。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线下广告投放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在地铁站、公交站等公共场所投放广告，提高品牌曝光度和用户认知度。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线下渠道拓展策略制定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与屏幕供应商、代工厂等产业链上下游企业建立合作关系，实现资源共享和优势互补。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寻求产业链上下游合作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与汽车、家居等行业的知名品牌进行跨界合作，共同打造曲面屏应用场景，拓展市场份额。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与政府相关部门和行业协会建立合作关系，获取政策支持和行业资源，提升品牌影响力。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政府及行业协会合作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合作伙伴关系建立及资源整合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https://d.book118.com/347120013062006040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2024-09-12T19:23:48.597</cp:lastPrinted>
  <dcterms:created xsi:type="dcterms:W3CDTF">2024-09-12T11:23:48Z</dcterms:created>
  <dcterms:modified xsi:type="dcterms:W3CDTF">2024-09-12T11:23:50Z</dcterms:modified>
</cp:coreProperties>
</file>