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965FF-AB6F-4F94-B7D5-91EAAADBC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26333-9D6E-4B9A-9865-B3688A642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56E4A-DEF3-4C59-9D14-B2E725657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A13EF-5A2C-41A1-AF7E-06CD4F55A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220783-B117-4799-BA1A-74FB3E281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4B1738-6C17-4F93-B812-BD8338B4A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B82BB3-0D29-4230-92CF-00F460142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5CAE9E-8121-42EA-A1C0-95E0991A3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A3D47E-FA80-40D8-A716-C65DC3C86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8F944-AB05-4F3F-AF00-DD970BD9B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16DAE-7F69-4926-85FE-2536519E6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2010616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团队管理培训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200400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2024-03-21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0760" y="2818600"/>
            <a:ext cx="2748192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团队沟通与协作技巧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团队目标设定与计划执行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团队激励与士气提升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团队绩效评估与改进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团队是由两个或两个以上、相互依赖的、承诺共同的规则、具有共同愿景、愿意为共同的目标而努力的成员组成的群体。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团队内的成员之间需要相互信任、互相支持、沟通和协作，共同承担责任，以实现团队目标。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震荡期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团队发展阶段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5819" r="2581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团队成员初步了解彼此，开始形成共同目标，但可能存在不确定性和焦虑感。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团队成员开始表达不同意见和观点，可能会出现冲突和分歧。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团队成员开始形成共同的工作规范和价值观，逐渐建立信任关系。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团队成员之间高度协作，能够迅速应对各种挑战，实现团队目标。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10" r="1991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高效团队特征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高效团队具有清晰、明确的目标，每个成员都清楚自己的职责和任务。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团队成员之间能够开放、坦诚地沟通，及时传递信息和反馈。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团队成员之间建立相互信任的关系，愿意共同承担责任和风险。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团队成员能够协同工作，发挥各自的优势，实现团队目标。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明确的目标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有效的沟通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相互信任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高效的协作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团队角色与职责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确定团队目标和方向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提供指导和支持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协调团队成员关系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评估团队绩效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领导者角色与职责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领导者需要为团队设定明确的目标，并确保每个成员都清楚了解团队的工作方向和计划。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领导者需要协调团队成员之间的关系，促进沟通和合作，确保团队能够高效运转。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领导者需要为团队成员提供必要的指导和支持，帮助他们解决问题，提高工作效率。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领导者需要对团队的绩效进行评估，及时发现问题并采取相应措施进行改进。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团队成员需要按照领导者的安排，认真完成分配给自己的任务，确保工作质量和进度。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完成分配的任务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积极参与团队讨论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相互支持和协作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不断提升自身能力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团队成员需要积极参与团队的讨论和决策，提出自己的意见和建议，为团队的发展贡献智慧。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团队成员之间需要相互支持和协作，共同解决问题，提高工作效率和团队凝聚力。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团队成员需要不断提升自身的能力和素质，以适应团队发展的需要，为团队的长远发展做出贡献。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成员角色与职责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团队成员需要确保各自的工作目标与团队整体目标保持一致，形成合力推动团队向前发展。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目标一致原则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团队成员之间需要明确分工，各自承担相应的工作职责和任务，避免工作重叠和推诿扯皮现象。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分工明确原则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团队成员之间需要保持顺畅的沟通渠道，及时传递工作信息和进展情况，共同解决问题和应对挑战。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沟通顺畅原则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团队成员之间需要建立相互信任的关系，彼此尊重、理解和支持，为团队的和谐氛围和高效工作创造良好条件。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相互信任原则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协同工作原则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团队沟通与协作技巧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08" r="122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在沟通前明确目标，确保信息传达准确、高效。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明确沟通目标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根据沟通对象和情境，选择面对面、电话、电子邮件或即时通讯等沟通方式。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选择合适的沟通方式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避免使用复杂、晦涩的词汇，尽量用简洁明了的语言表达观点。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使用简洁明了的语言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肢体语言、面部表情和语气等都能传递重要信息，要注意保持一致性。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注意非语言沟通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通过提问、澄清等方式，确保理解对方的意图和需求。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理解对方意图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给予积极反馈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提出建设性意见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在反馈时，尽量提出建设性意见，帮助对方改进和提高。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全神贯注地倾听对方讲话，不要打断或急于发表自己的观点。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对对方的观点或行为给予积极反馈，鼓励对方继续表达。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倾听与反馈方法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https://d.book118.com/347120106165006054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2024-09-29T10:04:32.045</cp:lastPrinted>
  <dcterms:created xsi:type="dcterms:W3CDTF">2024-09-29T02:04:32Z</dcterms:created>
  <dcterms:modified xsi:type="dcterms:W3CDTF">2024-09-29T02:04:34Z</dcterms:modified>
</cp:coreProperties>
</file>