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76AD62-C48F-4E56-9692-727D9F6FF0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5AD730-AB12-4DDE-AFBE-74963E0CDE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5B04AA-D004-4213-8DE3-3B631344AF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7CB5C3-4BB8-47BB-A029-D3E8CFA4BE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FCDD32-813A-4848-B049-17588297D5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A64530-265A-4153-9B4E-CAB9A244DC2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3043B3-E50A-4494-B1EF-90874697B0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25348D-14E9-4E02-9B14-CDA2F32753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97A1A4-8024-4A6C-B72E-210AF65BE6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63277E-546D-4858-ACC6-E6E25C0DFF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BD2320-CDF3-4D96-B5B1-AB45A830F3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712210412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构筑工业产品质量安全的信任体系</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汇报人：XX</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2024-01-22</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工业产品质量安全现状分析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构筑工业产品质量安全信任体系的理论基础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工业产品质量安全信任体系的实践探索</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工业产品质量安全信任体系的评价标准与方法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工业产品质量安全信任体系建设的挑战与对策</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50" b="-50"/>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工业产品质量安全关系到消费者权益和生命安全，是制造业持续发展的重要保障。</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随着全球化和互联网的快速发展，工业产品市场竞争日益激烈，产品质量安全问题愈发凸显。</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构筑工业产品质量安全的信任体系，有助于提高消费者信心，促进市场公平竞争，推动制造业高质量发展。</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3208" r="13208"/>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7401" r="17401"/>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6693" r="2669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通过建立完善的信任体系，确保工业产品质量安全，保护消费者免受劣质产品侵害。</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保障消费者权益</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信任体系有助于企业树立良好的品牌形象，提高消费者忠诚度，进而提升市场竞争力。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提升企业竞争力</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在国际市场上，具备完善信任体系的企业和产品更容易获得合作伙伴和消费者的认可，推动国际贸易的顺利开展。</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促进国际贸易合作</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信任体系的建设将促使企业加强质量管理，提高产品创新能力，进而推动制造业向高质量、高附加值方向发展。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推动制造业转型升级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信任体系的重要性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工业产品质量安全现状分析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919" r="229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国际形势</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全球化进程的加速，工业产品质量安全已成为国际贸易的重要关注点。各国纷纷加强质量监管，提高进口产品质量标准，以保障本国消费者利益。同时，国际组织和多边合作机制也在推动全球工业产品质量安全的提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国内形势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我国工业产品质量安全总体水平稳步提升，但仍存在一些问题和挑战。政府部门加强了对工业产品质量的监管力度，推动企业落实质量安全主体责任，加强行业自律和社会监督。</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国内外工业产品质量安全形势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部分工业产品存在质量不稳定、性能不达标等问题，甚至存在安全隐患，给消费者和企业带来损失。</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质量问题</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部分领域工业产品质量标准不完善，导致产品质量参差不齐，影响市场秩序和公平竞争。</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标准缺失</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部分地区和领域工业产品质量监管存在漏洞和不足，导致不合格产品流入市场，损害消费者利益。</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监管不足</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部分企业诚信意识不强，存在偷工减料、以次充好等行为，严重破坏市场秩序和工业产品质量安全信任体系。</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诚信缺失</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存在的问题与挑战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构筑工业产品质量安全信任体系的理论基础</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887" r="488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指个体或组织对另一方行为、承诺或能力的正面预期和信心，是合作和交易的基础。</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由一系列制度、规则、标准、技术等构成的，旨在建立和维护信任关系的综合体系。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信任与信任体系的概念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信任体系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信任</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00" r="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法律法规</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标准规范</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监管机制</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信息披露</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工业产品质量安全信任体系的构成要素</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为工业产品质量安全提供法律保障，明确各方责任和义务。</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通过政府监管、第三方认证等方式，对工业产品质量安全进行监督和管理。</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制定和执行工业产品质量安全标准，确保产品符合相关要求和规范。</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及时、准确、全面地公开工业产品质量安全信息，提高信息透明度和公信力。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4875" b="148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在工业产品质量安全领域，生产者和消费者之间存在信息不对称，需要通过信任体系来减少信息差距。</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信息不对称理论</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交易成本理论</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社会责任理论</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利益相关者理论</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信任可以降低交易成本，提高市场效率，促进工业产品质量安全的提升。</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企业应承担社会责任，关注工业产品质量安全，通过信任体系来履行社会责任。</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工业产品质量安全涉及多方利益相关者，需要建立信任体系来平衡各方利益。</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信任体系建立的理论依据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04</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工业产品质量安全信任体系的实践探索</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完善法律法规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制定和完善工业产品质量安全相关法律法规，明确各方责任和义务，为信任体系建设提供法制保障。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强化监管力度</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加强对工业产品生产、流通、消费等环节的监管，确保产品质量安全，防范和打击假冒伪劣、虚假宣传等行为。</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政策引导与支持</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通过财政、税收、金融等政策支持，鼓励企业加强质量安全管理，提升产品质量水平，推动行业信任体系建设。</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政府监管与政策支持</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诚信经营与品牌建设</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企业应坚持诚信经营原则，加强品牌建设，提高消费者对产品的信任度和忠诚度。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树立质量安全意识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企业应充分认识到产品质量安全的重要性，树立质量第一的意识，加强内部质量安全管理。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建立完善的质量管理体系</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企业应建立完善的质量管理体系，确保产品质量符合国家标准和法律法规要求，提升产品质量水平。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企业自律与诚信建设</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社会监督与公众参与</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加强社会监督</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鼓励社会各界积极参与工业产品质量安全监督，发挥媒体、消费者组织等社会力量的监督作用，形成多元化的监督体系。</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推动公众参与</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加强工业产品质量安全宣传教育，提高公众对产品质量安全的认知度和参与度，形成全社会共同关注和支持信任体系建设的良好氛围。</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积极参与国际工业产品质量安全合作与交流，借鉴国际先进经验和做法，提升我国工业产品质量安全信任体系的国际影响力。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加强国际合作</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加强与国际标准化组织的合作与交流，推动工业产品质量安全标准的互认与对接，提高我国工业产品的国际竞争力。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推动标准互认</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国际合作与交流</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https://d.book118.com/347122104121006035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2024-09-10T04:13:17.272</cp:lastPrinted>
  <dcterms:created xsi:type="dcterms:W3CDTF">2024-09-09T20:13:17Z</dcterms:created>
  <dcterms:modified xsi:type="dcterms:W3CDTF">2024-09-09T20:13:19Z</dcterms:modified>
</cp:coreProperties>
</file>