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CEF6F-E4DD-42CB-8DEB-7D6FF90AB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51A6E-8972-4B98-9FFE-90213FA56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77CE9-23C3-4423-94AF-AA139E026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FD483E-3B74-4598-8AA8-6E99F78CD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478E96-ECE8-43A3-BD1E-D5FF60DE8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5C9D65-2C5A-487F-BF0E-8530EE60E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354EEE-091B-487D-8A74-0B014A8FF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8D4DFE-4BF2-4F78-A3AA-D9C996AD9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3957C2-7F94-4A73-8B34-58DF281FA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9E0FD-6747-4120-ACA4-3E523BE22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8E08C-D8D0-474E-8672-FBC08E55E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2303503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家务劳动教育活动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活动参与对象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108" b="51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778" b="97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969" b="49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当前社会现象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家庭分工不均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现代社会中，许多家庭存在男女分工不均的现象，女性往往承担更多的家务劳动。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家务劳动价值被低估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社会普遍认为家务劳动是简单、低价值的劳动，缺乏对家务劳动重要性的认识。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家庭教育缺失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许多家长忽视家务劳动在孩子成长过程中的教育意义，缺乏对孩子参与家务劳动的引导和鼓励。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家务劳动能够让孩子意识到自己在家庭中的责任，培养他们的责任感和义务感。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培养责任感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352" r="1035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促进家庭和谐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通过参与家务劳动，孩子可以学习到日常生活技能，如洗衣、做饭、打扫卫生等。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孩子参与家务劳动能够增进家庭成员之间的互动和沟通，促进家庭关系的和谐。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家务劳动教育的重要性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促进性别平等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鼓励男女共同参与家务劳动，推动家庭分工的平等化，打破性别刻板印象。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培养全面发展的人才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通过家务劳动教育活动，培养孩子全面发展，不仅注重学术成绩，还注重生活技能和家庭责任感的培养。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提升社会意识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通过家务劳动教育活动，提高社会对家务劳动重要性的认识，改变对家务劳动的偏见和低估。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995" b="19995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家务劳动教育活动的目的和意义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家用电器使用与维护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教授家用电器的基本操作与日常维护，如洗衣机、冰箱、空调等。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烹饪技能培训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教授烹饪基本技巧，如切菜、煮饭、炒菜等，以及制作简单的家常菜。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家居清洁技能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教授家居清洁方法，如扫地、拖地、擦窗户等，以及日常家居卫生维护。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家务劳动技能培训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家务安全知识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传授家务劳动中的安全注意事项，如使用清洁剂、电器安全等。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家务劳动法律法规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介绍与家务劳动相关的法律法规，提高法律意识。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家务劳动的意义与价值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阐述家务劳动对个人成长、家庭和谐以及社会发展的积极作用。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l="13282" r="13282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家务劳动知识普及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提供模拟家庭环境，让学生在实践中掌握家务劳动技能。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模拟家庭环境操作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组织家务劳动竞赛，激发学生的兴趣和积极性。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家务劳动竞赛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展示学生的家务劳动成果，增强学生的自信心和成就感。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家务劳动成果展示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家务劳动实践操作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https://d.book118.com/347123035035006051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2024-09-24T04:14:10.641</cp:lastPrinted>
  <dcterms:created xsi:type="dcterms:W3CDTF">2024-09-23T20:14:10Z</dcterms:created>
  <dcterms:modified xsi:type="dcterms:W3CDTF">2024-09-23T20:14:12Z</dcterms:modified>
</cp:coreProperties>
</file>