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D6999D-1A5F-46FA-B2F3-D51E380CB0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D76141-C620-4F59-9E72-6DC79C45A2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A2131D-D536-40D3-A2EB-B23E7C82B4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8908F4-9EAC-45B3-9D34-E174F62CCC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61680D9-0A24-4223-8100-673710D025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4729A6-F23C-43E3-9BF5-F138B0ADCF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026DEC-F48D-4E84-81B0-7B3935FECE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058F53-E8FE-4B77-BD5F-192C1AEBCE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E80632-DD5C-4B4A-B7C0-12A05B9922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97C351-7158-41BE-8911-538944904F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BB95F4-EDAB-48CC-896B-0B0574C1A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7123146134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发热护理小讲课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发热的成因与影响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发热的护理方法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发热的预防与注意事项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常见误区与解答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111" r="16111"/>
          <a:stretch>
            <a:fillRect/>
          </a:stretch>
        </p:blipFill>
        <p:spPr>
          <a:xfrm>
            <a:off x="6511619" y="1535300"/>
            <a:ext cx="4371748" cy="456040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23610" y="1939341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发热是常见的临床症状，许多疾病都可能引起发热。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3610" y="3270075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正确的护理对于缓解症状、预防并发症至关重要。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23610" y="4650890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家长和护理人员需要了解发热的基本知识和护理技巧。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16241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562298" y="4664385"/>
            <a:ext cx="333292" cy="3332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295936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0450" y="4664385"/>
            <a:ext cx="333292" cy="33329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806088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25297" y="4664385"/>
            <a:ext cx="333292" cy="3332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785783" y="2050476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104990" y="4683160"/>
            <a:ext cx="333292" cy="333292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40911" y="2218825"/>
            <a:ext cx="1706880" cy="43891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36192" y="2731008"/>
            <a:ext cx="1706880" cy="190195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了解发热的成因和影响。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006374" y="2218825"/>
            <a:ext cx="1706880" cy="43891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496223" y="2218825"/>
            <a:ext cx="1706880" cy="43891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973551" y="2218825"/>
            <a:ext cx="1706880" cy="43891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001028" y="2705321"/>
            <a:ext cx="1706880" cy="190195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学习正确的体温测量和记录方法。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490876" y="2705321"/>
            <a:ext cx="1706880" cy="190195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掌握常用的退热方法和物理降温措施。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980723" y="2705321"/>
            <a:ext cx="1706880" cy="190195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提高对发热并发症的认识和预防意识。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发热的成因与影响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由细菌或病毒感染引起，如感冒、肺炎等。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34" r="1734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感染性发热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由于自身免疫疾病、过敏反应等原因导致，如风湿热、药物热等。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非感染性发热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如中暑、剧烈运动等也可能引起发热。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其他原因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发热的成因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发热可能导致情绪低落、烦躁不安等心理问题，影响生活质量。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发热可能导致能量消耗增加，加重身体负担。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发热可能导致心率加快、呼吸急促、肌肉酸痛等不适症状。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发热可能影响免疫系统的正常功能，降低身体抵抗力，容易感染其他疾病。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代谢影响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生理影响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免疫系统影响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心理影响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发热对人体的影响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发热的护理方法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用温湿毛巾敷在宝宝的额头，每隔几分钟更换一次，可以起到降温的效果。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湿毛巾敷额头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7" r="1679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温水浴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冰袋或冰贴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875" r="14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将宝宝放入温水浴中，水温控制在37℃左右，时间不要超过15分钟，可以帮助宝宝降温。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将冰袋或冰贴放在宝宝的额头、颈部、腋下等部位，可以起到局部降温的作用。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物理降温法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https://d.book118.com/347123146134006050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2024-09-23T09:00:44.371</cp:lastPrinted>
  <dcterms:created xsi:type="dcterms:W3CDTF">2024-09-23T01:00:44Z</dcterms:created>
  <dcterms:modified xsi:type="dcterms:W3CDTF">2024-09-23T01:00:46Z</dcterms:modified>
</cp:coreProperties>
</file>